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37" r:id="rId5"/>
    <p:sldId id="363" r:id="rId6"/>
    <p:sldId id="261" r:id="rId7"/>
    <p:sldId id="351" r:id="rId8"/>
    <p:sldId id="262" r:id="rId9"/>
    <p:sldId id="263" r:id="rId10"/>
    <p:sldId id="362" r:id="rId11"/>
    <p:sldId id="264" r:id="rId12"/>
    <p:sldId id="319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367" r:id="rId21"/>
    <p:sldId id="272" r:id="rId22"/>
    <p:sldId id="273" r:id="rId23"/>
    <p:sldId id="274" r:id="rId24"/>
    <p:sldId id="275" r:id="rId25"/>
    <p:sldId id="339" r:id="rId26"/>
    <p:sldId id="278" r:id="rId27"/>
    <p:sldId id="370" r:id="rId28"/>
    <p:sldId id="340" r:id="rId29"/>
    <p:sldId id="369" r:id="rId30"/>
    <p:sldId id="294" r:id="rId31"/>
    <p:sldId id="364" r:id="rId32"/>
    <p:sldId id="341" r:id="rId33"/>
    <p:sldId id="347" r:id="rId34"/>
    <p:sldId id="348" r:id="rId35"/>
    <p:sldId id="354" r:id="rId36"/>
    <p:sldId id="355" r:id="rId37"/>
    <p:sldId id="356" r:id="rId38"/>
    <p:sldId id="357" r:id="rId39"/>
    <p:sldId id="359" r:id="rId40"/>
    <p:sldId id="360" r:id="rId41"/>
    <p:sldId id="366" r:id="rId42"/>
    <p:sldId id="365" r:id="rId43"/>
    <p:sldId id="346" r:id="rId44"/>
    <p:sldId id="371" r:id="rId45"/>
    <p:sldId id="358" r:id="rId46"/>
    <p:sldId id="368" r:id="rId47"/>
    <p:sldId id="352" r:id="rId48"/>
    <p:sldId id="353" r:id="rId49"/>
    <p:sldId id="350" r:id="rId50"/>
    <p:sldId id="313" r:id="rId51"/>
    <p:sldId id="323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4660"/>
  </p:normalViewPr>
  <p:slideViewPr>
    <p:cSldViewPr>
      <p:cViewPr>
        <p:scale>
          <a:sx n="78" d="100"/>
          <a:sy n="78" d="100"/>
        </p:scale>
        <p:origin x="-1158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A9EA5B-C9CF-44E2-8204-C84316D7D1F5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585FBE1-05C0-48C2-A785-254F8AD6671E}">
      <dgm:prSet phldrT="[Text]"/>
      <dgm:spPr/>
      <dgm:t>
        <a:bodyPr/>
        <a:lstStyle/>
        <a:p>
          <a:r>
            <a:rPr lang="en-IN" dirty="0" smtClean="0"/>
            <a:t>98%in</a:t>
          </a:r>
        </a:p>
        <a:p>
          <a:r>
            <a:rPr lang="en-IN" dirty="0" smtClean="0"/>
            <a:t>Room air</a:t>
          </a:r>
          <a:endParaRPr lang="en-IN" dirty="0"/>
        </a:p>
      </dgm:t>
    </dgm:pt>
    <dgm:pt modelId="{1BC600B6-CDB3-4C6E-967A-C05558616D76}" type="sibTrans" cxnId="{2614479C-60DE-4465-9F6E-7D3C9F3FB7C4}">
      <dgm:prSet/>
      <dgm:spPr/>
      <dgm:t>
        <a:bodyPr/>
        <a:lstStyle/>
        <a:p>
          <a:endParaRPr lang="en-IN"/>
        </a:p>
      </dgm:t>
    </dgm:pt>
    <dgm:pt modelId="{14B82701-31FA-4691-9DAE-2C763AA33D58}" type="parTrans" cxnId="{2614479C-60DE-4465-9F6E-7D3C9F3FB7C4}">
      <dgm:prSet/>
      <dgm:spPr/>
      <dgm:t>
        <a:bodyPr/>
        <a:lstStyle/>
        <a:p>
          <a:endParaRPr lang="en-IN"/>
        </a:p>
      </dgm:t>
    </dgm:pt>
    <dgm:pt modelId="{04945F15-87F0-4FA2-9EFB-84C346833779}">
      <dgm:prSet phldrT="[Text]"/>
      <dgm:spPr/>
      <dgm:t>
        <a:bodyPr/>
        <a:lstStyle/>
        <a:p>
          <a:r>
            <a:rPr lang="en-IN" dirty="0" smtClean="0"/>
            <a:t>88/min,</a:t>
          </a:r>
        </a:p>
        <a:p>
          <a:r>
            <a:rPr lang="en-IN" dirty="0" smtClean="0"/>
            <a:t>regular</a:t>
          </a:r>
          <a:endParaRPr lang="en-IN" dirty="0"/>
        </a:p>
      </dgm:t>
    </dgm:pt>
    <dgm:pt modelId="{31E2264C-A7FF-45B8-A1BB-9DBEBE6749C5}" type="sibTrans" cxnId="{100764D8-B250-4833-9CF8-F2C97353B3A6}">
      <dgm:prSet/>
      <dgm:spPr/>
      <dgm:t>
        <a:bodyPr/>
        <a:lstStyle/>
        <a:p>
          <a:endParaRPr lang="en-IN"/>
        </a:p>
      </dgm:t>
    </dgm:pt>
    <dgm:pt modelId="{D2D2F520-96B5-46E9-B507-807FCB586B63}" type="parTrans" cxnId="{100764D8-B250-4833-9CF8-F2C97353B3A6}">
      <dgm:prSet/>
      <dgm:spPr/>
      <dgm:t>
        <a:bodyPr/>
        <a:lstStyle/>
        <a:p>
          <a:endParaRPr lang="en-IN"/>
        </a:p>
      </dgm:t>
    </dgm:pt>
    <dgm:pt modelId="{5D632EF4-76FC-44AF-8CD7-12637BB2570E}">
      <dgm:prSet phldrT="[Text]"/>
      <dgm:spPr/>
      <dgm:t>
        <a:bodyPr/>
        <a:lstStyle/>
        <a:p>
          <a:r>
            <a:rPr lang="en-IN" dirty="0" smtClean="0"/>
            <a:t>130/90mm of Hg</a:t>
          </a:r>
          <a:endParaRPr lang="en-IN" dirty="0"/>
        </a:p>
      </dgm:t>
    </dgm:pt>
    <dgm:pt modelId="{E149926C-43C7-42AC-88AD-6EE411C45E2A}" type="sibTrans" cxnId="{DAE765E0-EEEE-4032-A693-0A7E21990619}">
      <dgm:prSet/>
      <dgm:spPr/>
      <dgm:t>
        <a:bodyPr/>
        <a:lstStyle/>
        <a:p>
          <a:endParaRPr lang="en-IN"/>
        </a:p>
      </dgm:t>
    </dgm:pt>
    <dgm:pt modelId="{FE21DA9E-B57B-4758-8A9C-6CC376A49400}" type="parTrans" cxnId="{DAE765E0-EEEE-4032-A693-0A7E21990619}">
      <dgm:prSet/>
      <dgm:spPr/>
      <dgm:t>
        <a:bodyPr/>
        <a:lstStyle/>
        <a:p>
          <a:endParaRPr lang="en-IN"/>
        </a:p>
      </dgm:t>
    </dgm:pt>
    <dgm:pt modelId="{35785340-567C-49EA-A9F5-B09C681434E1}" type="pres">
      <dgm:prSet presAssocID="{E9A9EA5B-C9CF-44E2-8204-C84316D7D1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C048F96-485A-43D7-9862-9A86A55F8608}" type="pres">
      <dgm:prSet presAssocID="{E9A9EA5B-C9CF-44E2-8204-C84316D7D1F5}" presName="fgShape" presStyleLbl="fgShp" presStyleIdx="0" presStyleCnt="1"/>
      <dgm:spPr/>
    </dgm:pt>
    <dgm:pt modelId="{6E508983-C1E6-4DD6-A107-E3643FEC61DF}" type="pres">
      <dgm:prSet presAssocID="{E9A9EA5B-C9CF-44E2-8204-C84316D7D1F5}" presName="linComp" presStyleCnt="0"/>
      <dgm:spPr/>
    </dgm:pt>
    <dgm:pt modelId="{78D436A2-6F25-4200-AFFD-74A162387ABD}" type="pres">
      <dgm:prSet presAssocID="{5D632EF4-76FC-44AF-8CD7-12637BB2570E}" presName="compNode" presStyleCnt="0"/>
      <dgm:spPr/>
    </dgm:pt>
    <dgm:pt modelId="{DB8D4EE7-3B81-4FE1-BDB5-5B34B956398B}" type="pres">
      <dgm:prSet presAssocID="{5D632EF4-76FC-44AF-8CD7-12637BB2570E}" presName="bkgdShape" presStyleLbl="node1" presStyleIdx="0" presStyleCnt="3"/>
      <dgm:spPr/>
      <dgm:t>
        <a:bodyPr/>
        <a:lstStyle/>
        <a:p>
          <a:endParaRPr lang="en-IN"/>
        </a:p>
      </dgm:t>
    </dgm:pt>
    <dgm:pt modelId="{1B81AE89-F8E3-4F26-90F2-A651B64071EB}" type="pres">
      <dgm:prSet presAssocID="{5D632EF4-76FC-44AF-8CD7-12637BB2570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1EA1AE9-8A96-4816-A8DD-B5281323E9F3}" type="pres">
      <dgm:prSet presAssocID="{5D632EF4-76FC-44AF-8CD7-12637BB2570E}" presName="invisiNode" presStyleLbl="node1" presStyleIdx="0" presStyleCnt="3"/>
      <dgm:spPr/>
    </dgm:pt>
    <dgm:pt modelId="{634D8A9B-AAF3-4000-ABEE-10E14C081A2D}" type="pres">
      <dgm:prSet presAssocID="{5D632EF4-76FC-44AF-8CD7-12637BB2570E}" presName="imagNode" presStyleLbl="fgImgPlace1" presStyleIdx="0" presStyleCnt="3" custScaleX="121560" custScaleY="12924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1063C763-A944-41E2-89EC-AE338B040916}" type="pres">
      <dgm:prSet presAssocID="{E149926C-43C7-42AC-88AD-6EE411C45E2A}" presName="sibTrans" presStyleLbl="sibTrans2D1" presStyleIdx="0" presStyleCnt="0"/>
      <dgm:spPr/>
      <dgm:t>
        <a:bodyPr/>
        <a:lstStyle/>
        <a:p>
          <a:endParaRPr lang="en-IN"/>
        </a:p>
      </dgm:t>
    </dgm:pt>
    <dgm:pt modelId="{E01C0797-1C0D-4DAE-B382-8931E1482AAF}" type="pres">
      <dgm:prSet presAssocID="{04945F15-87F0-4FA2-9EFB-84C346833779}" presName="compNode" presStyleCnt="0"/>
      <dgm:spPr/>
    </dgm:pt>
    <dgm:pt modelId="{8913C93D-04C9-4F08-8D28-DD5DAD047E16}" type="pres">
      <dgm:prSet presAssocID="{04945F15-87F0-4FA2-9EFB-84C346833779}" presName="bkgdShape" presStyleLbl="node1" presStyleIdx="1" presStyleCnt="3"/>
      <dgm:spPr/>
      <dgm:t>
        <a:bodyPr/>
        <a:lstStyle/>
        <a:p>
          <a:endParaRPr lang="en-IN"/>
        </a:p>
      </dgm:t>
    </dgm:pt>
    <dgm:pt modelId="{19035D15-1DC2-42F1-8775-C01B782B9212}" type="pres">
      <dgm:prSet presAssocID="{04945F15-87F0-4FA2-9EFB-84C346833779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E2187E0-6BBB-4D3B-96B3-D2DDD52CB3B3}" type="pres">
      <dgm:prSet presAssocID="{04945F15-87F0-4FA2-9EFB-84C346833779}" presName="invisiNode" presStyleLbl="node1" presStyleIdx="1" presStyleCnt="3"/>
      <dgm:spPr/>
    </dgm:pt>
    <dgm:pt modelId="{69D82C14-6CC6-4712-84A7-5AC19D4BF814}" type="pres">
      <dgm:prSet presAssocID="{04945F15-87F0-4FA2-9EFB-84C346833779}" presName="imagNode" presStyleLbl="fgImgPlace1" presStyleIdx="1" presStyleCnt="3" custScaleX="121641" custScaleY="13005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A40BAFA9-23FC-41D7-BE43-8EDF4D0B4ACB}" type="pres">
      <dgm:prSet presAssocID="{31E2264C-A7FF-45B8-A1BB-9DBEBE6749C5}" presName="sibTrans" presStyleLbl="sibTrans2D1" presStyleIdx="0" presStyleCnt="0"/>
      <dgm:spPr/>
      <dgm:t>
        <a:bodyPr/>
        <a:lstStyle/>
        <a:p>
          <a:endParaRPr lang="en-IN"/>
        </a:p>
      </dgm:t>
    </dgm:pt>
    <dgm:pt modelId="{273F4F31-5EF3-443D-AB8A-76FCEB960F18}" type="pres">
      <dgm:prSet presAssocID="{6585FBE1-05C0-48C2-A785-254F8AD6671E}" presName="compNode" presStyleCnt="0"/>
      <dgm:spPr/>
    </dgm:pt>
    <dgm:pt modelId="{822C7DE2-168D-4A75-936A-9BE2BC530549}" type="pres">
      <dgm:prSet presAssocID="{6585FBE1-05C0-48C2-A785-254F8AD6671E}" presName="bkgdShape" presStyleLbl="node1" presStyleIdx="2" presStyleCnt="3"/>
      <dgm:spPr/>
      <dgm:t>
        <a:bodyPr/>
        <a:lstStyle/>
        <a:p>
          <a:endParaRPr lang="en-IN"/>
        </a:p>
      </dgm:t>
    </dgm:pt>
    <dgm:pt modelId="{4C766A0F-71AF-4DB8-8221-6AB707C22431}" type="pres">
      <dgm:prSet presAssocID="{6585FBE1-05C0-48C2-A785-254F8AD6671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6436C94-72A5-40D9-853B-FFA17C75C212}" type="pres">
      <dgm:prSet presAssocID="{6585FBE1-05C0-48C2-A785-254F8AD6671E}" presName="invisiNode" presStyleLbl="node1" presStyleIdx="2" presStyleCnt="3"/>
      <dgm:spPr/>
    </dgm:pt>
    <dgm:pt modelId="{96DC33D1-6B22-4FEB-86D7-2A51544D4457}" type="pres">
      <dgm:prSet presAssocID="{6585FBE1-05C0-48C2-A785-254F8AD6671E}" presName="imagNode" presStyleLbl="fgImgPlace1" presStyleIdx="2" presStyleCnt="3" custScaleX="129163" custScaleY="12083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</dgm:ptLst>
  <dgm:cxnLst>
    <dgm:cxn modelId="{DAB45FB7-CC0B-4938-8A1C-DC8EE654FAE6}" type="presOf" srcId="{5D632EF4-76FC-44AF-8CD7-12637BB2570E}" destId="{DB8D4EE7-3B81-4FE1-BDB5-5B34B956398B}" srcOrd="0" destOrd="0" presId="urn:microsoft.com/office/officeart/2005/8/layout/hList7"/>
    <dgm:cxn modelId="{93031E6B-B26A-4410-BDEF-078665F9EAA3}" type="presOf" srcId="{E149926C-43C7-42AC-88AD-6EE411C45E2A}" destId="{1063C763-A944-41E2-89EC-AE338B040916}" srcOrd="0" destOrd="0" presId="urn:microsoft.com/office/officeart/2005/8/layout/hList7"/>
    <dgm:cxn modelId="{100764D8-B250-4833-9CF8-F2C97353B3A6}" srcId="{E9A9EA5B-C9CF-44E2-8204-C84316D7D1F5}" destId="{04945F15-87F0-4FA2-9EFB-84C346833779}" srcOrd="1" destOrd="0" parTransId="{D2D2F520-96B5-46E9-B507-807FCB586B63}" sibTransId="{31E2264C-A7FF-45B8-A1BB-9DBEBE6749C5}"/>
    <dgm:cxn modelId="{2614479C-60DE-4465-9F6E-7D3C9F3FB7C4}" srcId="{E9A9EA5B-C9CF-44E2-8204-C84316D7D1F5}" destId="{6585FBE1-05C0-48C2-A785-254F8AD6671E}" srcOrd="2" destOrd="0" parTransId="{14B82701-31FA-4691-9DAE-2C763AA33D58}" sibTransId="{1BC600B6-CDB3-4C6E-967A-C05558616D76}"/>
    <dgm:cxn modelId="{3DEA5F07-3ED8-46FE-A438-A9C99C5A75C3}" type="presOf" srcId="{04945F15-87F0-4FA2-9EFB-84C346833779}" destId="{8913C93D-04C9-4F08-8D28-DD5DAD047E16}" srcOrd="0" destOrd="0" presId="urn:microsoft.com/office/officeart/2005/8/layout/hList7"/>
    <dgm:cxn modelId="{618B4FAC-512C-4E7F-B9B4-50B3E9A2C47C}" type="presOf" srcId="{5D632EF4-76FC-44AF-8CD7-12637BB2570E}" destId="{1B81AE89-F8E3-4F26-90F2-A651B64071EB}" srcOrd="1" destOrd="0" presId="urn:microsoft.com/office/officeart/2005/8/layout/hList7"/>
    <dgm:cxn modelId="{96D06CD0-80D5-4856-9836-7271CE96DD14}" type="presOf" srcId="{04945F15-87F0-4FA2-9EFB-84C346833779}" destId="{19035D15-1DC2-42F1-8775-C01B782B9212}" srcOrd="1" destOrd="0" presId="urn:microsoft.com/office/officeart/2005/8/layout/hList7"/>
    <dgm:cxn modelId="{DAE765E0-EEEE-4032-A693-0A7E21990619}" srcId="{E9A9EA5B-C9CF-44E2-8204-C84316D7D1F5}" destId="{5D632EF4-76FC-44AF-8CD7-12637BB2570E}" srcOrd="0" destOrd="0" parTransId="{FE21DA9E-B57B-4758-8A9C-6CC376A49400}" sibTransId="{E149926C-43C7-42AC-88AD-6EE411C45E2A}"/>
    <dgm:cxn modelId="{6E39E9EA-CCB0-440D-ACCB-544B98350367}" type="presOf" srcId="{6585FBE1-05C0-48C2-A785-254F8AD6671E}" destId="{4C766A0F-71AF-4DB8-8221-6AB707C22431}" srcOrd="1" destOrd="0" presId="urn:microsoft.com/office/officeart/2005/8/layout/hList7"/>
    <dgm:cxn modelId="{0BE02A46-C4C0-4847-AB14-46199F52DD7B}" type="presOf" srcId="{E9A9EA5B-C9CF-44E2-8204-C84316D7D1F5}" destId="{35785340-567C-49EA-A9F5-B09C681434E1}" srcOrd="0" destOrd="0" presId="urn:microsoft.com/office/officeart/2005/8/layout/hList7"/>
    <dgm:cxn modelId="{31EF34F9-B38B-43E6-B955-29185AB14546}" type="presOf" srcId="{6585FBE1-05C0-48C2-A785-254F8AD6671E}" destId="{822C7DE2-168D-4A75-936A-9BE2BC530549}" srcOrd="0" destOrd="0" presId="urn:microsoft.com/office/officeart/2005/8/layout/hList7"/>
    <dgm:cxn modelId="{2B6E1BEE-4C99-4F28-857A-286BAC3D0224}" type="presOf" srcId="{31E2264C-A7FF-45B8-A1BB-9DBEBE6749C5}" destId="{A40BAFA9-23FC-41D7-BE43-8EDF4D0B4ACB}" srcOrd="0" destOrd="0" presId="urn:microsoft.com/office/officeart/2005/8/layout/hList7"/>
    <dgm:cxn modelId="{289BCF30-05A0-4E9A-83D2-E98DF6ED4F2A}" type="presParOf" srcId="{35785340-567C-49EA-A9F5-B09C681434E1}" destId="{8C048F96-485A-43D7-9862-9A86A55F8608}" srcOrd="0" destOrd="0" presId="urn:microsoft.com/office/officeart/2005/8/layout/hList7"/>
    <dgm:cxn modelId="{5EF874C3-370F-493A-80F2-B11437E6D4F7}" type="presParOf" srcId="{35785340-567C-49EA-A9F5-B09C681434E1}" destId="{6E508983-C1E6-4DD6-A107-E3643FEC61DF}" srcOrd="1" destOrd="0" presId="urn:microsoft.com/office/officeart/2005/8/layout/hList7"/>
    <dgm:cxn modelId="{2B974833-E423-4A9F-A937-AB125103E6A3}" type="presParOf" srcId="{6E508983-C1E6-4DD6-A107-E3643FEC61DF}" destId="{78D436A2-6F25-4200-AFFD-74A162387ABD}" srcOrd="0" destOrd="0" presId="urn:microsoft.com/office/officeart/2005/8/layout/hList7"/>
    <dgm:cxn modelId="{35AB845B-F135-417C-B452-EC9814955680}" type="presParOf" srcId="{78D436A2-6F25-4200-AFFD-74A162387ABD}" destId="{DB8D4EE7-3B81-4FE1-BDB5-5B34B956398B}" srcOrd="0" destOrd="0" presId="urn:microsoft.com/office/officeart/2005/8/layout/hList7"/>
    <dgm:cxn modelId="{2568969E-FB07-4F32-8DF4-48AB507DED22}" type="presParOf" srcId="{78D436A2-6F25-4200-AFFD-74A162387ABD}" destId="{1B81AE89-F8E3-4F26-90F2-A651B64071EB}" srcOrd="1" destOrd="0" presId="urn:microsoft.com/office/officeart/2005/8/layout/hList7"/>
    <dgm:cxn modelId="{B2225572-AB58-44EA-B4D0-0F9872FD5051}" type="presParOf" srcId="{78D436A2-6F25-4200-AFFD-74A162387ABD}" destId="{21EA1AE9-8A96-4816-A8DD-B5281323E9F3}" srcOrd="2" destOrd="0" presId="urn:microsoft.com/office/officeart/2005/8/layout/hList7"/>
    <dgm:cxn modelId="{C42C7162-D939-42C6-9FF8-9F2297404CE4}" type="presParOf" srcId="{78D436A2-6F25-4200-AFFD-74A162387ABD}" destId="{634D8A9B-AAF3-4000-ABEE-10E14C081A2D}" srcOrd="3" destOrd="0" presId="urn:microsoft.com/office/officeart/2005/8/layout/hList7"/>
    <dgm:cxn modelId="{BA54E902-6E95-4C1E-A14D-4835823C49D3}" type="presParOf" srcId="{6E508983-C1E6-4DD6-A107-E3643FEC61DF}" destId="{1063C763-A944-41E2-89EC-AE338B040916}" srcOrd="1" destOrd="0" presId="urn:microsoft.com/office/officeart/2005/8/layout/hList7"/>
    <dgm:cxn modelId="{2CA097B0-ACD7-435E-9F65-4116CBF43170}" type="presParOf" srcId="{6E508983-C1E6-4DD6-A107-E3643FEC61DF}" destId="{E01C0797-1C0D-4DAE-B382-8931E1482AAF}" srcOrd="2" destOrd="0" presId="urn:microsoft.com/office/officeart/2005/8/layout/hList7"/>
    <dgm:cxn modelId="{637E7894-1346-4A37-80DD-DAC31A755925}" type="presParOf" srcId="{E01C0797-1C0D-4DAE-B382-8931E1482AAF}" destId="{8913C93D-04C9-4F08-8D28-DD5DAD047E16}" srcOrd="0" destOrd="0" presId="urn:microsoft.com/office/officeart/2005/8/layout/hList7"/>
    <dgm:cxn modelId="{8287EF64-7755-4D7E-850C-44AB2C699FF2}" type="presParOf" srcId="{E01C0797-1C0D-4DAE-B382-8931E1482AAF}" destId="{19035D15-1DC2-42F1-8775-C01B782B9212}" srcOrd="1" destOrd="0" presId="urn:microsoft.com/office/officeart/2005/8/layout/hList7"/>
    <dgm:cxn modelId="{96C44878-9A0B-430D-BF64-56ADC2DFC72F}" type="presParOf" srcId="{E01C0797-1C0D-4DAE-B382-8931E1482AAF}" destId="{FE2187E0-6BBB-4D3B-96B3-D2DDD52CB3B3}" srcOrd="2" destOrd="0" presId="urn:microsoft.com/office/officeart/2005/8/layout/hList7"/>
    <dgm:cxn modelId="{5A23590E-DC6B-4E0E-B7EC-CE487980919F}" type="presParOf" srcId="{E01C0797-1C0D-4DAE-B382-8931E1482AAF}" destId="{69D82C14-6CC6-4712-84A7-5AC19D4BF814}" srcOrd="3" destOrd="0" presId="urn:microsoft.com/office/officeart/2005/8/layout/hList7"/>
    <dgm:cxn modelId="{8F46F599-1C65-4D9B-B149-BEABEEA3389E}" type="presParOf" srcId="{6E508983-C1E6-4DD6-A107-E3643FEC61DF}" destId="{A40BAFA9-23FC-41D7-BE43-8EDF4D0B4ACB}" srcOrd="3" destOrd="0" presId="urn:microsoft.com/office/officeart/2005/8/layout/hList7"/>
    <dgm:cxn modelId="{2FF719D7-6246-4D2A-A44C-C5304F996CC3}" type="presParOf" srcId="{6E508983-C1E6-4DD6-A107-E3643FEC61DF}" destId="{273F4F31-5EF3-443D-AB8A-76FCEB960F18}" srcOrd="4" destOrd="0" presId="urn:microsoft.com/office/officeart/2005/8/layout/hList7"/>
    <dgm:cxn modelId="{D502D617-9991-43B8-B07C-866D7335DDDD}" type="presParOf" srcId="{273F4F31-5EF3-443D-AB8A-76FCEB960F18}" destId="{822C7DE2-168D-4A75-936A-9BE2BC530549}" srcOrd="0" destOrd="0" presId="urn:microsoft.com/office/officeart/2005/8/layout/hList7"/>
    <dgm:cxn modelId="{2B9930EA-A68F-4B90-8129-40DFC81DFF66}" type="presParOf" srcId="{273F4F31-5EF3-443D-AB8A-76FCEB960F18}" destId="{4C766A0F-71AF-4DB8-8221-6AB707C22431}" srcOrd="1" destOrd="0" presId="urn:microsoft.com/office/officeart/2005/8/layout/hList7"/>
    <dgm:cxn modelId="{88B11942-5891-48AC-BD09-DE0A14268D21}" type="presParOf" srcId="{273F4F31-5EF3-443D-AB8A-76FCEB960F18}" destId="{76436C94-72A5-40D9-853B-FFA17C75C212}" srcOrd="2" destOrd="0" presId="urn:microsoft.com/office/officeart/2005/8/layout/hList7"/>
    <dgm:cxn modelId="{520132AD-ACED-4E62-BF7A-897BB474DE85}" type="presParOf" srcId="{273F4F31-5EF3-443D-AB8A-76FCEB960F18}" destId="{96DC33D1-6B22-4FEB-86D7-2A51544D445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E2B833-8474-40E6-9947-FDA56A50CF76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BE21FE73-54B1-4AE4-B6C2-014E3C2D4DDB}">
      <dgm:prSet phldrT="[Text]"/>
      <dgm:spPr/>
      <dgm:t>
        <a:bodyPr/>
        <a:lstStyle/>
        <a:p>
          <a:endParaRPr lang="en-IN" dirty="0" smtClean="0"/>
        </a:p>
        <a:p>
          <a:r>
            <a:rPr lang="en-IN" dirty="0" smtClean="0"/>
            <a:t>98.4 </a:t>
          </a:r>
          <a:r>
            <a:rPr lang="en-IN" dirty="0" err="1" smtClean="0"/>
            <a:t>deg</a:t>
          </a:r>
          <a:r>
            <a:rPr lang="en-IN" dirty="0" smtClean="0"/>
            <a:t> </a:t>
          </a:r>
          <a:r>
            <a:rPr lang="en-IN" dirty="0" err="1" smtClean="0"/>
            <a:t>celsius</a:t>
          </a:r>
          <a:endParaRPr lang="en-IN" dirty="0"/>
        </a:p>
      </dgm:t>
    </dgm:pt>
    <dgm:pt modelId="{FC740860-FFD0-450B-A688-1E77E9F191D5}" type="parTrans" cxnId="{67C86081-3AA4-425F-A18B-67F60C751148}">
      <dgm:prSet/>
      <dgm:spPr/>
      <dgm:t>
        <a:bodyPr/>
        <a:lstStyle/>
        <a:p>
          <a:endParaRPr lang="en-IN"/>
        </a:p>
      </dgm:t>
    </dgm:pt>
    <dgm:pt modelId="{CC9D06AB-DB64-43E8-8F37-78F5673804D1}" type="sibTrans" cxnId="{67C86081-3AA4-425F-A18B-67F60C751148}">
      <dgm:prSet/>
      <dgm:spPr/>
      <dgm:t>
        <a:bodyPr/>
        <a:lstStyle/>
        <a:p>
          <a:endParaRPr lang="en-IN"/>
        </a:p>
      </dgm:t>
    </dgm:pt>
    <dgm:pt modelId="{F5842E5E-7C0B-4658-B6E7-CE5534D85B81}">
      <dgm:prSet phldrT="[Text]"/>
      <dgm:spPr/>
      <dgm:t>
        <a:bodyPr/>
        <a:lstStyle/>
        <a:p>
          <a:endParaRPr lang="en-IN" dirty="0" smtClean="0"/>
        </a:p>
        <a:p>
          <a:r>
            <a:rPr lang="en-IN" dirty="0" smtClean="0"/>
            <a:t>RR-16/min</a:t>
          </a:r>
          <a:endParaRPr lang="en-IN" dirty="0"/>
        </a:p>
      </dgm:t>
    </dgm:pt>
    <dgm:pt modelId="{A7D5FE24-EBAB-4190-8C32-EFEBB7B35096}" type="parTrans" cxnId="{E12DAD34-F502-4480-BFB4-D8802EE8F2B5}">
      <dgm:prSet/>
      <dgm:spPr/>
      <dgm:t>
        <a:bodyPr/>
        <a:lstStyle/>
        <a:p>
          <a:endParaRPr lang="en-IN"/>
        </a:p>
      </dgm:t>
    </dgm:pt>
    <dgm:pt modelId="{A36E6166-2988-400A-A047-3C25389CEFD2}" type="sibTrans" cxnId="{E12DAD34-F502-4480-BFB4-D8802EE8F2B5}">
      <dgm:prSet/>
      <dgm:spPr/>
      <dgm:t>
        <a:bodyPr/>
        <a:lstStyle/>
        <a:p>
          <a:endParaRPr lang="en-IN"/>
        </a:p>
      </dgm:t>
    </dgm:pt>
    <dgm:pt modelId="{E8E489D8-F31B-47C4-AE79-FFC5E26EFCCE}">
      <dgm:prSet phldrT="[Text]"/>
      <dgm:spPr/>
      <dgm:t>
        <a:bodyPr/>
        <a:lstStyle/>
        <a:p>
          <a:endParaRPr lang="en-IN" dirty="0" smtClean="0"/>
        </a:p>
        <a:p>
          <a:r>
            <a:rPr lang="en-IN" dirty="0" smtClean="0"/>
            <a:t>Equally felt,</a:t>
          </a:r>
        </a:p>
        <a:p>
          <a:r>
            <a:rPr lang="en-IN" dirty="0" smtClean="0"/>
            <a:t>No bruit</a:t>
          </a:r>
          <a:endParaRPr lang="en-IN" dirty="0"/>
        </a:p>
      </dgm:t>
    </dgm:pt>
    <dgm:pt modelId="{C4A3ED9A-5FEF-4D6A-9AF6-1C9360CC89AF}" type="parTrans" cxnId="{A06A5337-DCFF-47F9-9DED-9C015F1AFA57}">
      <dgm:prSet/>
      <dgm:spPr/>
      <dgm:t>
        <a:bodyPr/>
        <a:lstStyle/>
        <a:p>
          <a:endParaRPr lang="en-IN"/>
        </a:p>
      </dgm:t>
    </dgm:pt>
    <dgm:pt modelId="{48CB42A1-1B83-42C1-BEB1-8C94F56545EE}" type="sibTrans" cxnId="{A06A5337-DCFF-47F9-9DED-9C015F1AFA57}">
      <dgm:prSet/>
      <dgm:spPr/>
      <dgm:t>
        <a:bodyPr/>
        <a:lstStyle/>
        <a:p>
          <a:endParaRPr lang="en-IN"/>
        </a:p>
      </dgm:t>
    </dgm:pt>
    <dgm:pt modelId="{D0A979F2-F6CA-4DA8-A6A9-A4A052441FFB}" type="pres">
      <dgm:prSet presAssocID="{1DE2B833-8474-40E6-9947-FDA56A50CF76}" presName="Name0" presStyleCnt="0">
        <dgm:presLayoutVars>
          <dgm:dir/>
          <dgm:resizeHandles val="exact"/>
        </dgm:presLayoutVars>
      </dgm:prSet>
      <dgm:spPr/>
    </dgm:pt>
    <dgm:pt modelId="{7CCA919D-6A90-486E-81E8-0F02622101ED}" type="pres">
      <dgm:prSet presAssocID="{1DE2B833-8474-40E6-9947-FDA56A50CF76}" presName="fgShape" presStyleLbl="fgShp" presStyleIdx="0" presStyleCnt="1"/>
      <dgm:spPr/>
    </dgm:pt>
    <dgm:pt modelId="{0E8A0DBC-19D7-40A8-966B-7B6BEAD5FE77}" type="pres">
      <dgm:prSet presAssocID="{1DE2B833-8474-40E6-9947-FDA56A50CF76}" presName="linComp" presStyleCnt="0"/>
      <dgm:spPr/>
    </dgm:pt>
    <dgm:pt modelId="{C25D8C02-3C84-4330-A0A4-AB48165A3439}" type="pres">
      <dgm:prSet presAssocID="{BE21FE73-54B1-4AE4-B6C2-014E3C2D4DDB}" presName="compNode" presStyleCnt="0"/>
      <dgm:spPr/>
    </dgm:pt>
    <dgm:pt modelId="{B33850FE-3A57-47E1-AFED-F0AB9A3A2337}" type="pres">
      <dgm:prSet presAssocID="{BE21FE73-54B1-4AE4-B6C2-014E3C2D4DDB}" presName="bkgdShape" presStyleLbl="node1" presStyleIdx="0" presStyleCnt="3"/>
      <dgm:spPr/>
      <dgm:t>
        <a:bodyPr/>
        <a:lstStyle/>
        <a:p>
          <a:endParaRPr lang="en-IN"/>
        </a:p>
      </dgm:t>
    </dgm:pt>
    <dgm:pt modelId="{8B6A3040-2A5C-4964-8281-58B6C966361A}" type="pres">
      <dgm:prSet presAssocID="{BE21FE73-54B1-4AE4-B6C2-014E3C2D4DD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35356A6-0689-470F-BD64-CD74952E73E6}" type="pres">
      <dgm:prSet presAssocID="{BE21FE73-54B1-4AE4-B6C2-014E3C2D4DDB}" presName="invisiNode" presStyleLbl="node1" presStyleIdx="0" presStyleCnt="3"/>
      <dgm:spPr/>
    </dgm:pt>
    <dgm:pt modelId="{ECA0F7D5-3FB1-4ED7-9BE2-3B8A1FE45C4C}" type="pres">
      <dgm:prSet presAssocID="{BE21FE73-54B1-4AE4-B6C2-014E3C2D4DDB}" presName="imagNode" presStyleLbl="fgImgPlace1" presStyleIdx="0" presStyleCnt="3" custScaleX="142566" custScaleY="134119" custLinFactNeighborX="-1754" custLinFactNeighborY="289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EB5A919-5EEB-4DFE-8F27-BFAF48839622}" type="pres">
      <dgm:prSet presAssocID="{CC9D06AB-DB64-43E8-8F37-78F5673804D1}" presName="sibTrans" presStyleLbl="sibTrans2D1" presStyleIdx="0" presStyleCnt="0"/>
      <dgm:spPr/>
      <dgm:t>
        <a:bodyPr/>
        <a:lstStyle/>
        <a:p>
          <a:endParaRPr lang="en-IN"/>
        </a:p>
      </dgm:t>
    </dgm:pt>
    <dgm:pt modelId="{64190476-2444-49CE-AC3A-4210ABBCB6DD}" type="pres">
      <dgm:prSet presAssocID="{F5842E5E-7C0B-4658-B6E7-CE5534D85B81}" presName="compNode" presStyleCnt="0"/>
      <dgm:spPr/>
    </dgm:pt>
    <dgm:pt modelId="{DAE3D69B-FC92-4379-A41D-A9F1D5A4BBDB}" type="pres">
      <dgm:prSet presAssocID="{F5842E5E-7C0B-4658-B6E7-CE5534D85B81}" presName="bkgdShape" presStyleLbl="node1" presStyleIdx="1" presStyleCnt="3" custLinFactNeighborY="-1464"/>
      <dgm:spPr/>
      <dgm:t>
        <a:bodyPr/>
        <a:lstStyle/>
        <a:p>
          <a:endParaRPr lang="en-IN"/>
        </a:p>
      </dgm:t>
    </dgm:pt>
    <dgm:pt modelId="{98BD9817-F15A-414C-B410-F8A1A4271F93}" type="pres">
      <dgm:prSet presAssocID="{F5842E5E-7C0B-4658-B6E7-CE5534D85B8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D9A7F6F-3863-4252-98BA-ED309EAF9BA6}" type="pres">
      <dgm:prSet presAssocID="{F5842E5E-7C0B-4658-B6E7-CE5534D85B81}" presName="invisiNode" presStyleLbl="node1" presStyleIdx="1" presStyleCnt="3"/>
      <dgm:spPr/>
    </dgm:pt>
    <dgm:pt modelId="{772DDF1F-72B4-472F-A15F-5B1A09DC27B4}" type="pres">
      <dgm:prSet presAssocID="{F5842E5E-7C0B-4658-B6E7-CE5534D85B81}" presName="imagNode" presStyleLbl="fgImgPlace1" presStyleIdx="1" presStyleCnt="3" custScaleX="127701" custScaleY="138600" custLinFactNeighborX="-1600" custLinFactNeighborY="1209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83C627F-A146-4E07-A42B-2CD5E4CB083A}" type="pres">
      <dgm:prSet presAssocID="{A36E6166-2988-400A-A047-3C25389CEFD2}" presName="sibTrans" presStyleLbl="sibTrans2D1" presStyleIdx="0" presStyleCnt="0"/>
      <dgm:spPr/>
      <dgm:t>
        <a:bodyPr/>
        <a:lstStyle/>
        <a:p>
          <a:endParaRPr lang="en-IN"/>
        </a:p>
      </dgm:t>
    </dgm:pt>
    <dgm:pt modelId="{E91BC9F4-DA02-45E1-BDD9-B4E835B5281E}" type="pres">
      <dgm:prSet presAssocID="{E8E489D8-F31B-47C4-AE79-FFC5E26EFCCE}" presName="compNode" presStyleCnt="0"/>
      <dgm:spPr/>
    </dgm:pt>
    <dgm:pt modelId="{E334C1E8-D420-47B3-866B-A674294A2083}" type="pres">
      <dgm:prSet presAssocID="{E8E489D8-F31B-47C4-AE79-FFC5E26EFCCE}" presName="bkgdShape" presStyleLbl="node1" presStyleIdx="2" presStyleCnt="3"/>
      <dgm:spPr/>
      <dgm:t>
        <a:bodyPr/>
        <a:lstStyle/>
        <a:p>
          <a:endParaRPr lang="en-IN"/>
        </a:p>
      </dgm:t>
    </dgm:pt>
    <dgm:pt modelId="{620D1144-CFDC-4C33-B991-97C4FCE0A197}" type="pres">
      <dgm:prSet presAssocID="{E8E489D8-F31B-47C4-AE79-FFC5E26EFCC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BD5E786-E6B8-42F1-A66C-70DF2C579D6D}" type="pres">
      <dgm:prSet presAssocID="{E8E489D8-F31B-47C4-AE79-FFC5E26EFCCE}" presName="invisiNode" presStyleLbl="node1" presStyleIdx="2" presStyleCnt="3"/>
      <dgm:spPr/>
    </dgm:pt>
    <dgm:pt modelId="{2242391D-1B8E-4184-80C1-12B5E22D0CC6}" type="pres">
      <dgm:prSet presAssocID="{E8E489D8-F31B-47C4-AE79-FFC5E26EFCCE}" presName="imagNode" presStyleLbl="fgImgPlace1" presStyleIdx="2" presStyleCnt="3" custScaleX="143836" custScaleY="13263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</dgm:ptLst>
  <dgm:cxnLst>
    <dgm:cxn modelId="{29257260-8A16-4D6C-83FC-183BAC9C3A3B}" type="presOf" srcId="{F5842E5E-7C0B-4658-B6E7-CE5534D85B81}" destId="{98BD9817-F15A-414C-B410-F8A1A4271F93}" srcOrd="1" destOrd="0" presId="urn:microsoft.com/office/officeart/2005/8/layout/hList7"/>
    <dgm:cxn modelId="{67C86081-3AA4-425F-A18B-67F60C751148}" srcId="{1DE2B833-8474-40E6-9947-FDA56A50CF76}" destId="{BE21FE73-54B1-4AE4-B6C2-014E3C2D4DDB}" srcOrd="0" destOrd="0" parTransId="{FC740860-FFD0-450B-A688-1E77E9F191D5}" sibTransId="{CC9D06AB-DB64-43E8-8F37-78F5673804D1}"/>
    <dgm:cxn modelId="{E504CA05-6225-4336-BB2D-3EFBC11BD1D8}" type="presOf" srcId="{BE21FE73-54B1-4AE4-B6C2-014E3C2D4DDB}" destId="{8B6A3040-2A5C-4964-8281-58B6C966361A}" srcOrd="1" destOrd="0" presId="urn:microsoft.com/office/officeart/2005/8/layout/hList7"/>
    <dgm:cxn modelId="{A06A5337-DCFF-47F9-9DED-9C015F1AFA57}" srcId="{1DE2B833-8474-40E6-9947-FDA56A50CF76}" destId="{E8E489D8-F31B-47C4-AE79-FFC5E26EFCCE}" srcOrd="2" destOrd="0" parTransId="{C4A3ED9A-5FEF-4D6A-9AF6-1C9360CC89AF}" sibTransId="{48CB42A1-1B83-42C1-BEB1-8C94F56545EE}"/>
    <dgm:cxn modelId="{D58FA5F2-DBAA-4B0D-AEC3-5F5E93FDF876}" type="presOf" srcId="{E8E489D8-F31B-47C4-AE79-FFC5E26EFCCE}" destId="{620D1144-CFDC-4C33-B991-97C4FCE0A197}" srcOrd="1" destOrd="0" presId="urn:microsoft.com/office/officeart/2005/8/layout/hList7"/>
    <dgm:cxn modelId="{E12DAD34-F502-4480-BFB4-D8802EE8F2B5}" srcId="{1DE2B833-8474-40E6-9947-FDA56A50CF76}" destId="{F5842E5E-7C0B-4658-B6E7-CE5534D85B81}" srcOrd="1" destOrd="0" parTransId="{A7D5FE24-EBAB-4190-8C32-EFEBB7B35096}" sibTransId="{A36E6166-2988-400A-A047-3C25389CEFD2}"/>
    <dgm:cxn modelId="{3E38599C-2C26-4B43-95C7-F6E5E15AD524}" type="presOf" srcId="{E8E489D8-F31B-47C4-AE79-FFC5E26EFCCE}" destId="{E334C1E8-D420-47B3-866B-A674294A2083}" srcOrd="0" destOrd="0" presId="urn:microsoft.com/office/officeart/2005/8/layout/hList7"/>
    <dgm:cxn modelId="{E61E6163-AF3E-4B01-8686-DE2FB00F8D8E}" type="presOf" srcId="{F5842E5E-7C0B-4658-B6E7-CE5534D85B81}" destId="{DAE3D69B-FC92-4379-A41D-A9F1D5A4BBDB}" srcOrd="0" destOrd="0" presId="urn:microsoft.com/office/officeart/2005/8/layout/hList7"/>
    <dgm:cxn modelId="{477ACBE5-1555-46C9-A069-1A1DE4476750}" type="presOf" srcId="{BE21FE73-54B1-4AE4-B6C2-014E3C2D4DDB}" destId="{B33850FE-3A57-47E1-AFED-F0AB9A3A2337}" srcOrd="0" destOrd="0" presId="urn:microsoft.com/office/officeart/2005/8/layout/hList7"/>
    <dgm:cxn modelId="{B3072D92-3F68-4DB0-97E4-A81703BAC234}" type="presOf" srcId="{CC9D06AB-DB64-43E8-8F37-78F5673804D1}" destId="{FEB5A919-5EEB-4DFE-8F27-BFAF48839622}" srcOrd="0" destOrd="0" presId="urn:microsoft.com/office/officeart/2005/8/layout/hList7"/>
    <dgm:cxn modelId="{5C420293-CD0B-4E44-B873-EBC321523551}" type="presOf" srcId="{A36E6166-2988-400A-A047-3C25389CEFD2}" destId="{E83C627F-A146-4E07-A42B-2CD5E4CB083A}" srcOrd="0" destOrd="0" presId="urn:microsoft.com/office/officeart/2005/8/layout/hList7"/>
    <dgm:cxn modelId="{196194C2-AFDC-485B-A44C-99DF3EFE184A}" type="presOf" srcId="{1DE2B833-8474-40E6-9947-FDA56A50CF76}" destId="{D0A979F2-F6CA-4DA8-A6A9-A4A052441FFB}" srcOrd="0" destOrd="0" presId="urn:microsoft.com/office/officeart/2005/8/layout/hList7"/>
    <dgm:cxn modelId="{43317C15-A933-4D74-B23F-146E5C3F9433}" type="presParOf" srcId="{D0A979F2-F6CA-4DA8-A6A9-A4A052441FFB}" destId="{7CCA919D-6A90-486E-81E8-0F02622101ED}" srcOrd="0" destOrd="0" presId="urn:microsoft.com/office/officeart/2005/8/layout/hList7"/>
    <dgm:cxn modelId="{16503F49-9C58-430A-B31B-9A851029D605}" type="presParOf" srcId="{D0A979F2-F6CA-4DA8-A6A9-A4A052441FFB}" destId="{0E8A0DBC-19D7-40A8-966B-7B6BEAD5FE77}" srcOrd="1" destOrd="0" presId="urn:microsoft.com/office/officeart/2005/8/layout/hList7"/>
    <dgm:cxn modelId="{4AA6AD89-4137-43DD-AE2B-8E03EE7F2671}" type="presParOf" srcId="{0E8A0DBC-19D7-40A8-966B-7B6BEAD5FE77}" destId="{C25D8C02-3C84-4330-A0A4-AB48165A3439}" srcOrd="0" destOrd="0" presId="urn:microsoft.com/office/officeart/2005/8/layout/hList7"/>
    <dgm:cxn modelId="{24FC1349-CE7F-4098-948A-5E66512336A4}" type="presParOf" srcId="{C25D8C02-3C84-4330-A0A4-AB48165A3439}" destId="{B33850FE-3A57-47E1-AFED-F0AB9A3A2337}" srcOrd="0" destOrd="0" presId="urn:microsoft.com/office/officeart/2005/8/layout/hList7"/>
    <dgm:cxn modelId="{780CFB95-B03E-44B0-84B3-FF3F4C4A6C7D}" type="presParOf" srcId="{C25D8C02-3C84-4330-A0A4-AB48165A3439}" destId="{8B6A3040-2A5C-4964-8281-58B6C966361A}" srcOrd="1" destOrd="0" presId="urn:microsoft.com/office/officeart/2005/8/layout/hList7"/>
    <dgm:cxn modelId="{8BFE1067-04CA-416C-9A37-37AD93EC6EDD}" type="presParOf" srcId="{C25D8C02-3C84-4330-A0A4-AB48165A3439}" destId="{A35356A6-0689-470F-BD64-CD74952E73E6}" srcOrd="2" destOrd="0" presId="urn:microsoft.com/office/officeart/2005/8/layout/hList7"/>
    <dgm:cxn modelId="{C768A0E7-ECF4-435A-98D0-DBA4BDDD9C3F}" type="presParOf" srcId="{C25D8C02-3C84-4330-A0A4-AB48165A3439}" destId="{ECA0F7D5-3FB1-4ED7-9BE2-3B8A1FE45C4C}" srcOrd="3" destOrd="0" presId="urn:microsoft.com/office/officeart/2005/8/layout/hList7"/>
    <dgm:cxn modelId="{3F62DED8-65D3-4939-9866-EBB84F031C11}" type="presParOf" srcId="{0E8A0DBC-19D7-40A8-966B-7B6BEAD5FE77}" destId="{FEB5A919-5EEB-4DFE-8F27-BFAF48839622}" srcOrd="1" destOrd="0" presId="urn:microsoft.com/office/officeart/2005/8/layout/hList7"/>
    <dgm:cxn modelId="{2643CF0E-DDAB-41A8-9082-692B76C903C1}" type="presParOf" srcId="{0E8A0DBC-19D7-40A8-966B-7B6BEAD5FE77}" destId="{64190476-2444-49CE-AC3A-4210ABBCB6DD}" srcOrd="2" destOrd="0" presId="urn:microsoft.com/office/officeart/2005/8/layout/hList7"/>
    <dgm:cxn modelId="{34D61477-EE5E-4373-87B7-F11480AE25E7}" type="presParOf" srcId="{64190476-2444-49CE-AC3A-4210ABBCB6DD}" destId="{DAE3D69B-FC92-4379-A41D-A9F1D5A4BBDB}" srcOrd="0" destOrd="0" presId="urn:microsoft.com/office/officeart/2005/8/layout/hList7"/>
    <dgm:cxn modelId="{E6C9E3EB-8C19-4AE0-943F-6EDE21227FD9}" type="presParOf" srcId="{64190476-2444-49CE-AC3A-4210ABBCB6DD}" destId="{98BD9817-F15A-414C-B410-F8A1A4271F93}" srcOrd="1" destOrd="0" presId="urn:microsoft.com/office/officeart/2005/8/layout/hList7"/>
    <dgm:cxn modelId="{F63DD986-A99E-48A2-B2CA-5792CFA7D699}" type="presParOf" srcId="{64190476-2444-49CE-AC3A-4210ABBCB6DD}" destId="{9D9A7F6F-3863-4252-98BA-ED309EAF9BA6}" srcOrd="2" destOrd="0" presId="urn:microsoft.com/office/officeart/2005/8/layout/hList7"/>
    <dgm:cxn modelId="{22F9F972-A69C-410C-A8BD-F2C3C106F3CB}" type="presParOf" srcId="{64190476-2444-49CE-AC3A-4210ABBCB6DD}" destId="{772DDF1F-72B4-472F-A15F-5B1A09DC27B4}" srcOrd="3" destOrd="0" presId="urn:microsoft.com/office/officeart/2005/8/layout/hList7"/>
    <dgm:cxn modelId="{E85B6ED3-ABBB-4476-B6C4-0B0E5AF7F420}" type="presParOf" srcId="{0E8A0DBC-19D7-40A8-966B-7B6BEAD5FE77}" destId="{E83C627F-A146-4E07-A42B-2CD5E4CB083A}" srcOrd="3" destOrd="0" presId="urn:microsoft.com/office/officeart/2005/8/layout/hList7"/>
    <dgm:cxn modelId="{F2804E1F-A892-4133-AA2D-5B13E1DFD62A}" type="presParOf" srcId="{0E8A0DBC-19D7-40A8-966B-7B6BEAD5FE77}" destId="{E91BC9F4-DA02-45E1-BDD9-B4E835B5281E}" srcOrd="4" destOrd="0" presId="urn:microsoft.com/office/officeart/2005/8/layout/hList7"/>
    <dgm:cxn modelId="{7274C4AF-5E81-46AA-BB97-5A8B595E8400}" type="presParOf" srcId="{E91BC9F4-DA02-45E1-BDD9-B4E835B5281E}" destId="{E334C1E8-D420-47B3-866B-A674294A2083}" srcOrd="0" destOrd="0" presId="urn:microsoft.com/office/officeart/2005/8/layout/hList7"/>
    <dgm:cxn modelId="{07E29D0D-C6D1-4556-8665-4A5253D7C119}" type="presParOf" srcId="{E91BC9F4-DA02-45E1-BDD9-B4E835B5281E}" destId="{620D1144-CFDC-4C33-B991-97C4FCE0A197}" srcOrd="1" destOrd="0" presId="urn:microsoft.com/office/officeart/2005/8/layout/hList7"/>
    <dgm:cxn modelId="{029C0914-14C8-4682-BF0A-53F21BB935CB}" type="presParOf" srcId="{E91BC9F4-DA02-45E1-BDD9-B4E835B5281E}" destId="{3BD5E786-E6B8-42F1-A66C-70DF2C579D6D}" srcOrd="2" destOrd="0" presId="urn:microsoft.com/office/officeart/2005/8/layout/hList7"/>
    <dgm:cxn modelId="{FA76457D-1BBE-4F71-A8DA-DC1AFABA6FAA}" type="presParOf" srcId="{E91BC9F4-DA02-45E1-BDD9-B4E835B5281E}" destId="{2242391D-1B8E-4184-80C1-12B5E22D0CC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473CCB-CADC-4B16-AE3B-093F26EA40C7}" type="doc">
      <dgm:prSet loTypeId="urn:microsoft.com/office/officeart/2005/8/layout/matrix1" loCatId="matrix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E5D6C7DB-D33F-443C-993D-85E37283C4E7}">
      <dgm:prSet phldrT="[Text]"/>
      <dgm:spPr/>
      <dgm:t>
        <a:bodyPr/>
        <a:lstStyle/>
        <a:p>
          <a:r>
            <a:rPr lang="en-IN" dirty="0" err="1" smtClean="0"/>
            <a:t>Sr</a:t>
          </a:r>
          <a:r>
            <a:rPr lang="en-IN" dirty="0" smtClean="0"/>
            <a:t> Electrolytes</a:t>
          </a:r>
          <a:endParaRPr lang="en-IN" dirty="0"/>
        </a:p>
      </dgm:t>
    </dgm:pt>
    <dgm:pt modelId="{6FBC878A-2CF5-477A-A321-430A5A4BB622}" type="parTrans" cxnId="{CB2D7D6A-DC50-4EEB-B0A2-CFCA92878F1D}">
      <dgm:prSet/>
      <dgm:spPr/>
      <dgm:t>
        <a:bodyPr/>
        <a:lstStyle/>
        <a:p>
          <a:endParaRPr lang="en-IN"/>
        </a:p>
      </dgm:t>
    </dgm:pt>
    <dgm:pt modelId="{51E690C2-C019-443F-B8BB-896EF612FA23}" type="sibTrans" cxnId="{CB2D7D6A-DC50-4EEB-B0A2-CFCA92878F1D}">
      <dgm:prSet/>
      <dgm:spPr/>
      <dgm:t>
        <a:bodyPr/>
        <a:lstStyle/>
        <a:p>
          <a:endParaRPr lang="en-IN"/>
        </a:p>
      </dgm:t>
    </dgm:pt>
    <dgm:pt modelId="{C79CC112-E2BA-492B-92CF-1A32B3C9732C}">
      <dgm:prSet phldrT="[Text]"/>
      <dgm:spPr/>
      <dgm:t>
        <a:bodyPr/>
        <a:lstStyle/>
        <a:p>
          <a:r>
            <a:rPr lang="en-IN" dirty="0" smtClean="0"/>
            <a:t>Sodium-134 </a:t>
          </a:r>
          <a:r>
            <a:rPr lang="en-IN" b="0" i="0" dirty="0" smtClean="0"/>
            <a:t>mEq/L</a:t>
          </a:r>
          <a:endParaRPr lang="en-IN" dirty="0"/>
        </a:p>
      </dgm:t>
    </dgm:pt>
    <dgm:pt modelId="{E982E3EE-EC9E-403D-8C75-25B50A70578A}" type="parTrans" cxnId="{4389ABD1-82F7-464B-BCC8-0A50B7786E0B}">
      <dgm:prSet/>
      <dgm:spPr/>
      <dgm:t>
        <a:bodyPr/>
        <a:lstStyle/>
        <a:p>
          <a:endParaRPr lang="en-IN"/>
        </a:p>
      </dgm:t>
    </dgm:pt>
    <dgm:pt modelId="{66509DCF-F2D8-47AF-8D35-97EC32A1C679}" type="sibTrans" cxnId="{4389ABD1-82F7-464B-BCC8-0A50B7786E0B}">
      <dgm:prSet/>
      <dgm:spPr/>
      <dgm:t>
        <a:bodyPr/>
        <a:lstStyle/>
        <a:p>
          <a:endParaRPr lang="en-IN"/>
        </a:p>
      </dgm:t>
    </dgm:pt>
    <dgm:pt modelId="{161AD3B2-DAF1-4D20-9D00-4D89B86885D4}">
      <dgm:prSet phldrT="[Text]"/>
      <dgm:spPr/>
      <dgm:t>
        <a:bodyPr/>
        <a:lstStyle/>
        <a:p>
          <a:r>
            <a:rPr lang="en-IN" dirty="0" smtClean="0"/>
            <a:t>Potassium-3.4 </a:t>
          </a:r>
          <a:r>
            <a:rPr lang="en-IN" b="0" i="0" dirty="0" smtClean="0"/>
            <a:t>mEq/L</a:t>
          </a:r>
          <a:endParaRPr lang="en-IN" dirty="0"/>
        </a:p>
      </dgm:t>
    </dgm:pt>
    <dgm:pt modelId="{13FB5DE2-F877-4328-A979-00E75F984354}" type="parTrans" cxnId="{7AFDB784-8968-40A6-8EC9-F29E59CD2270}">
      <dgm:prSet/>
      <dgm:spPr/>
      <dgm:t>
        <a:bodyPr/>
        <a:lstStyle/>
        <a:p>
          <a:endParaRPr lang="en-IN"/>
        </a:p>
      </dgm:t>
    </dgm:pt>
    <dgm:pt modelId="{4FBFE70D-3362-42F7-ABA3-FD42581EBEF2}" type="sibTrans" cxnId="{7AFDB784-8968-40A6-8EC9-F29E59CD2270}">
      <dgm:prSet/>
      <dgm:spPr/>
      <dgm:t>
        <a:bodyPr/>
        <a:lstStyle/>
        <a:p>
          <a:endParaRPr lang="en-IN"/>
        </a:p>
      </dgm:t>
    </dgm:pt>
    <dgm:pt modelId="{7EA657DB-75DD-4E82-B23F-7B13C20469A0}">
      <dgm:prSet phldrT="[Text]"/>
      <dgm:spPr/>
      <dgm:t>
        <a:bodyPr/>
        <a:lstStyle/>
        <a:p>
          <a:r>
            <a:rPr lang="en-IN" dirty="0" smtClean="0"/>
            <a:t>Chloride-98 </a:t>
          </a:r>
          <a:r>
            <a:rPr lang="en-IN" b="0" i="0" dirty="0" smtClean="0"/>
            <a:t>mEq/L</a:t>
          </a:r>
          <a:endParaRPr lang="en-IN" dirty="0"/>
        </a:p>
      </dgm:t>
    </dgm:pt>
    <dgm:pt modelId="{F3E0E4E2-57A5-4395-AEA6-3A26794A63B1}" type="parTrans" cxnId="{554CDEF8-E35A-4218-9FC0-BE905D2E9AFB}">
      <dgm:prSet/>
      <dgm:spPr/>
      <dgm:t>
        <a:bodyPr/>
        <a:lstStyle/>
        <a:p>
          <a:endParaRPr lang="en-IN"/>
        </a:p>
      </dgm:t>
    </dgm:pt>
    <dgm:pt modelId="{05C86874-01A1-4078-BA8A-0C44906EA027}" type="sibTrans" cxnId="{554CDEF8-E35A-4218-9FC0-BE905D2E9AFB}">
      <dgm:prSet/>
      <dgm:spPr/>
      <dgm:t>
        <a:bodyPr/>
        <a:lstStyle/>
        <a:p>
          <a:endParaRPr lang="en-IN"/>
        </a:p>
      </dgm:t>
    </dgm:pt>
    <dgm:pt modelId="{27B140A0-156F-4364-953E-71219D41188F}">
      <dgm:prSet phldrT="[Text]"/>
      <dgm:spPr/>
      <dgm:t>
        <a:bodyPr/>
        <a:lstStyle/>
        <a:p>
          <a:r>
            <a:rPr lang="en-IN" dirty="0" smtClean="0"/>
            <a:t>Calcium -9.2 </a:t>
          </a:r>
          <a:r>
            <a:rPr lang="en-IN" b="0" i="0" dirty="0" smtClean="0"/>
            <a:t>mg/dl</a:t>
          </a:r>
          <a:endParaRPr lang="en-IN" dirty="0"/>
        </a:p>
      </dgm:t>
    </dgm:pt>
    <dgm:pt modelId="{BE17A66E-F22B-4922-BAB9-A1BB2C6F7F32}" type="parTrans" cxnId="{99B41FE5-9462-4FC8-B649-91EBEE48A38A}">
      <dgm:prSet/>
      <dgm:spPr/>
      <dgm:t>
        <a:bodyPr/>
        <a:lstStyle/>
        <a:p>
          <a:endParaRPr lang="en-IN"/>
        </a:p>
      </dgm:t>
    </dgm:pt>
    <dgm:pt modelId="{EFECACCB-4C58-49EA-9DAE-8364C939CB18}" type="sibTrans" cxnId="{99B41FE5-9462-4FC8-B649-91EBEE48A38A}">
      <dgm:prSet/>
      <dgm:spPr/>
      <dgm:t>
        <a:bodyPr/>
        <a:lstStyle/>
        <a:p>
          <a:endParaRPr lang="en-IN"/>
        </a:p>
      </dgm:t>
    </dgm:pt>
    <dgm:pt modelId="{3E1C5221-ACF8-4B4E-8B75-FC777653BE44}" type="pres">
      <dgm:prSet presAssocID="{FE473CCB-CADC-4B16-AE3B-093F26EA40C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397BB24-057E-4799-8026-C72C879E6571}" type="pres">
      <dgm:prSet presAssocID="{FE473CCB-CADC-4B16-AE3B-093F26EA40C7}" presName="matrix" presStyleCnt="0"/>
      <dgm:spPr/>
      <dgm:t>
        <a:bodyPr/>
        <a:lstStyle/>
        <a:p>
          <a:endParaRPr lang="en-IN"/>
        </a:p>
      </dgm:t>
    </dgm:pt>
    <dgm:pt modelId="{3803040A-16EF-49CB-8ECA-9E9B28D8F32C}" type="pres">
      <dgm:prSet presAssocID="{FE473CCB-CADC-4B16-AE3B-093F26EA40C7}" presName="tile1" presStyleLbl="node1" presStyleIdx="0" presStyleCnt="4"/>
      <dgm:spPr/>
      <dgm:t>
        <a:bodyPr/>
        <a:lstStyle/>
        <a:p>
          <a:endParaRPr lang="en-IN"/>
        </a:p>
      </dgm:t>
    </dgm:pt>
    <dgm:pt modelId="{D6559E6F-7C0C-4A19-ABA5-724070186D9B}" type="pres">
      <dgm:prSet presAssocID="{FE473CCB-CADC-4B16-AE3B-093F26EA40C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CD61227-0810-4ABC-91A7-57C6DEA89388}" type="pres">
      <dgm:prSet presAssocID="{FE473CCB-CADC-4B16-AE3B-093F26EA40C7}" presName="tile2" presStyleLbl="node1" presStyleIdx="1" presStyleCnt="4"/>
      <dgm:spPr/>
      <dgm:t>
        <a:bodyPr/>
        <a:lstStyle/>
        <a:p>
          <a:endParaRPr lang="en-IN"/>
        </a:p>
      </dgm:t>
    </dgm:pt>
    <dgm:pt modelId="{77A398D2-EBCD-4F14-BE1C-40448A30E51D}" type="pres">
      <dgm:prSet presAssocID="{FE473CCB-CADC-4B16-AE3B-093F26EA40C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7B9B55A-FC14-4AEF-9CEC-1B7E60BAD825}" type="pres">
      <dgm:prSet presAssocID="{FE473CCB-CADC-4B16-AE3B-093F26EA40C7}" presName="tile3" presStyleLbl="node1" presStyleIdx="2" presStyleCnt="4"/>
      <dgm:spPr/>
      <dgm:t>
        <a:bodyPr/>
        <a:lstStyle/>
        <a:p>
          <a:endParaRPr lang="en-IN"/>
        </a:p>
      </dgm:t>
    </dgm:pt>
    <dgm:pt modelId="{283A89A8-B9AB-438E-9BAE-31814C98B404}" type="pres">
      <dgm:prSet presAssocID="{FE473CCB-CADC-4B16-AE3B-093F26EA40C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96CD5F3-A468-4936-8CC3-24D00F12D86E}" type="pres">
      <dgm:prSet presAssocID="{FE473CCB-CADC-4B16-AE3B-093F26EA40C7}" presName="tile4" presStyleLbl="node1" presStyleIdx="3" presStyleCnt="4"/>
      <dgm:spPr/>
      <dgm:t>
        <a:bodyPr/>
        <a:lstStyle/>
        <a:p>
          <a:endParaRPr lang="en-IN"/>
        </a:p>
      </dgm:t>
    </dgm:pt>
    <dgm:pt modelId="{BBF34CE1-CDE8-40DD-872F-F59AE984FF6E}" type="pres">
      <dgm:prSet presAssocID="{FE473CCB-CADC-4B16-AE3B-093F26EA40C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5A04616-9615-4D4D-A198-6A0BF69079DE}" type="pres">
      <dgm:prSet presAssocID="{FE473CCB-CADC-4B16-AE3B-093F26EA40C7}" presName="centerTile" presStyleLbl="fgShp" presStyleIdx="0" presStyleCnt="1" custScaleY="191297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</dgm:ptLst>
  <dgm:cxnLst>
    <dgm:cxn modelId="{7AFDB784-8968-40A6-8EC9-F29E59CD2270}" srcId="{E5D6C7DB-D33F-443C-993D-85E37283C4E7}" destId="{161AD3B2-DAF1-4D20-9D00-4D89B86885D4}" srcOrd="1" destOrd="0" parTransId="{13FB5DE2-F877-4328-A979-00E75F984354}" sibTransId="{4FBFE70D-3362-42F7-ABA3-FD42581EBEF2}"/>
    <dgm:cxn modelId="{F8238129-7A3C-42FD-B1CB-8653439C9C89}" type="presOf" srcId="{161AD3B2-DAF1-4D20-9D00-4D89B86885D4}" destId="{2CD61227-0810-4ABC-91A7-57C6DEA89388}" srcOrd="0" destOrd="0" presId="urn:microsoft.com/office/officeart/2005/8/layout/matrix1"/>
    <dgm:cxn modelId="{E813064A-9C3D-4010-BD4C-43D8D60D6AAE}" type="presOf" srcId="{161AD3B2-DAF1-4D20-9D00-4D89B86885D4}" destId="{77A398D2-EBCD-4F14-BE1C-40448A30E51D}" srcOrd="1" destOrd="0" presId="urn:microsoft.com/office/officeart/2005/8/layout/matrix1"/>
    <dgm:cxn modelId="{CB2D7D6A-DC50-4EEB-B0A2-CFCA92878F1D}" srcId="{FE473CCB-CADC-4B16-AE3B-093F26EA40C7}" destId="{E5D6C7DB-D33F-443C-993D-85E37283C4E7}" srcOrd="0" destOrd="0" parTransId="{6FBC878A-2CF5-477A-A321-430A5A4BB622}" sibTransId="{51E690C2-C019-443F-B8BB-896EF612FA23}"/>
    <dgm:cxn modelId="{330BC972-4DEE-4BA3-A8D0-ADCA239EA29A}" type="presOf" srcId="{7EA657DB-75DD-4E82-B23F-7B13C20469A0}" destId="{283A89A8-B9AB-438E-9BAE-31814C98B404}" srcOrd="1" destOrd="0" presId="urn:microsoft.com/office/officeart/2005/8/layout/matrix1"/>
    <dgm:cxn modelId="{C0BC656F-33EC-40FB-9DE0-EE1C6CBB859E}" type="presOf" srcId="{27B140A0-156F-4364-953E-71219D41188F}" destId="{696CD5F3-A468-4936-8CC3-24D00F12D86E}" srcOrd="0" destOrd="0" presId="urn:microsoft.com/office/officeart/2005/8/layout/matrix1"/>
    <dgm:cxn modelId="{6DBEE401-4798-46D3-BB67-34DD45EF397B}" type="presOf" srcId="{C79CC112-E2BA-492B-92CF-1A32B3C9732C}" destId="{3803040A-16EF-49CB-8ECA-9E9B28D8F32C}" srcOrd="0" destOrd="0" presId="urn:microsoft.com/office/officeart/2005/8/layout/matrix1"/>
    <dgm:cxn modelId="{333977D5-3A94-4EE6-97C1-27CFCA0F11F5}" type="presOf" srcId="{7EA657DB-75DD-4E82-B23F-7B13C20469A0}" destId="{07B9B55A-FC14-4AEF-9CEC-1B7E60BAD825}" srcOrd="0" destOrd="0" presId="urn:microsoft.com/office/officeart/2005/8/layout/matrix1"/>
    <dgm:cxn modelId="{99B41FE5-9462-4FC8-B649-91EBEE48A38A}" srcId="{E5D6C7DB-D33F-443C-993D-85E37283C4E7}" destId="{27B140A0-156F-4364-953E-71219D41188F}" srcOrd="3" destOrd="0" parTransId="{BE17A66E-F22B-4922-BAB9-A1BB2C6F7F32}" sibTransId="{EFECACCB-4C58-49EA-9DAE-8364C939CB18}"/>
    <dgm:cxn modelId="{CC537B90-1A04-40C2-91E7-6421C0A24E2A}" type="presOf" srcId="{27B140A0-156F-4364-953E-71219D41188F}" destId="{BBF34CE1-CDE8-40DD-872F-F59AE984FF6E}" srcOrd="1" destOrd="0" presId="urn:microsoft.com/office/officeart/2005/8/layout/matrix1"/>
    <dgm:cxn modelId="{E36EE2E4-4C72-4E01-9E34-E3481F0098AD}" type="presOf" srcId="{C79CC112-E2BA-492B-92CF-1A32B3C9732C}" destId="{D6559E6F-7C0C-4A19-ABA5-724070186D9B}" srcOrd="1" destOrd="0" presId="urn:microsoft.com/office/officeart/2005/8/layout/matrix1"/>
    <dgm:cxn modelId="{4389ABD1-82F7-464B-BCC8-0A50B7786E0B}" srcId="{E5D6C7DB-D33F-443C-993D-85E37283C4E7}" destId="{C79CC112-E2BA-492B-92CF-1A32B3C9732C}" srcOrd="0" destOrd="0" parTransId="{E982E3EE-EC9E-403D-8C75-25B50A70578A}" sibTransId="{66509DCF-F2D8-47AF-8D35-97EC32A1C679}"/>
    <dgm:cxn modelId="{C17C1868-F175-4612-AD47-C84438DEE8C1}" type="presOf" srcId="{FE473CCB-CADC-4B16-AE3B-093F26EA40C7}" destId="{3E1C5221-ACF8-4B4E-8B75-FC777653BE44}" srcOrd="0" destOrd="0" presId="urn:microsoft.com/office/officeart/2005/8/layout/matrix1"/>
    <dgm:cxn modelId="{81C8252B-D10A-4B30-8208-EA28341F627F}" type="presOf" srcId="{E5D6C7DB-D33F-443C-993D-85E37283C4E7}" destId="{55A04616-9615-4D4D-A198-6A0BF69079DE}" srcOrd="0" destOrd="0" presId="urn:microsoft.com/office/officeart/2005/8/layout/matrix1"/>
    <dgm:cxn modelId="{554CDEF8-E35A-4218-9FC0-BE905D2E9AFB}" srcId="{E5D6C7DB-D33F-443C-993D-85E37283C4E7}" destId="{7EA657DB-75DD-4E82-B23F-7B13C20469A0}" srcOrd="2" destOrd="0" parTransId="{F3E0E4E2-57A5-4395-AEA6-3A26794A63B1}" sibTransId="{05C86874-01A1-4078-BA8A-0C44906EA027}"/>
    <dgm:cxn modelId="{2D6F1786-1826-46D2-91A7-2D0FA433B9DE}" type="presParOf" srcId="{3E1C5221-ACF8-4B4E-8B75-FC777653BE44}" destId="{9397BB24-057E-4799-8026-C72C879E6571}" srcOrd="0" destOrd="0" presId="urn:microsoft.com/office/officeart/2005/8/layout/matrix1"/>
    <dgm:cxn modelId="{374E7B35-C133-4CB4-B751-948755A4E99D}" type="presParOf" srcId="{9397BB24-057E-4799-8026-C72C879E6571}" destId="{3803040A-16EF-49CB-8ECA-9E9B28D8F32C}" srcOrd="0" destOrd="0" presId="urn:microsoft.com/office/officeart/2005/8/layout/matrix1"/>
    <dgm:cxn modelId="{276B5085-5876-497E-8740-8C6255888751}" type="presParOf" srcId="{9397BB24-057E-4799-8026-C72C879E6571}" destId="{D6559E6F-7C0C-4A19-ABA5-724070186D9B}" srcOrd="1" destOrd="0" presId="urn:microsoft.com/office/officeart/2005/8/layout/matrix1"/>
    <dgm:cxn modelId="{52C3A190-5CA3-44F6-992D-3CFC13704601}" type="presParOf" srcId="{9397BB24-057E-4799-8026-C72C879E6571}" destId="{2CD61227-0810-4ABC-91A7-57C6DEA89388}" srcOrd="2" destOrd="0" presId="urn:microsoft.com/office/officeart/2005/8/layout/matrix1"/>
    <dgm:cxn modelId="{19803517-EE7E-4D1F-BB75-C8AC7AB010A9}" type="presParOf" srcId="{9397BB24-057E-4799-8026-C72C879E6571}" destId="{77A398D2-EBCD-4F14-BE1C-40448A30E51D}" srcOrd="3" destOrd="0" presId="urn:microsoft.com/office/officeart/2005/8/layout/matrix1"/>
    <dgm:cxn modelId="{1F49E386-DDF7-4157-8764-16929C8BEA09}" type="presParOf" srcId="{9397BB24-057E-4799-8026-C72C879E6571}" destId="{07B9B55A-FC14-4AEF-9CEC-1B7E60BAD825}" srcOrd="4" destOrd="0" presId="urn:microsoft.com/office/officeart/2005/8/layout/matrix1"/>
    <dgm:cxn modelId="{C0D82B67-45C1-4C6D-8FCA-C662AC92C74B}" type="presParOf" srcId="{9397BB24-057E-4799-8026-C72C879E6571}" destId="{283A89A8-B9AB-438E-9BAE-31814C98B404}" srcOrd="5" destOrd="0" presId="urn:microsoft.com/office/officeart/2005/8/layout/matrix1"/>
    <dgm:cxn modelId="{FA7BB5FC-6DF9-43BC-A9D0-6A1CFFF68067}" type="presParOf" srcId="{9397BB24-057E-4799-8026-C72C879E6571}" destId="{696CD5F3-A468-4936-8CC3-24D00F12D86E}" srcOrd="6" destOrd="0" presId="urn:microsoft.com/office/officeart/2005/8/layout/matrix1"/>
    <dgm:cxn modelId="{5A6F4975-69BF-4577-9E18-40877926B0F5}" type="presParOf" srcId="{9397BB24-057E-4799-8026-C72C879E6571}" destId="{BBF34CE1-CDE8-40DD-872F-F59AE984FF6E}" srcOrd="7" destOrd="0" presId="urn:microsoft.com/office/officeart/2005/8/layout/matrix1"/>
    <dgm:cxn modelId="{93FF584A-D3DF-49BF-9773-2A9A5AFFC87F}" type="presParOf" srcId="{3E1C5221-ACF8-4B4E-8B75-FC777653BE44}" destId="{55A04616-9615-4D4D-A198-6A0BF69079D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2A630B-FA35-49F9-94C7-77FFA211AB84}" type="doc">
      <dgm:prSet loTypeId="urn:microsoft.com/office/officeart/2005/8/layout/vList5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79287E18-DE83-4E67-A762-672B01EB75FE}">
      <dgm:prSet phldrT="[Text]"/>
      <dgm:spPr/>
      <dgm:t>
        <a:bodyPr/>
        <a:lstStyle/>
        <a:p>
          <a:r>
            <a:rPr lang="en-US" dirty="0" smtClean="0"/>
            <a:t>VCTC</a:t>
          </a:r>
          <a:endParaRPr lang="en-IN" dirty="0"/>
        </a:p>
      </dgm:t>
    </dgm:pt>
    <dgm:pt modelId="{3CB13BE5-66F8-4EEE-8F2C-0D70206A31B9}" type="parTrans" cxnId="{247C55A1-D47B-4380-A041-FB9E00046FFF}">
      <dgm:prSet/>
      <dgm:spPr/>
      <dgm:t>
        <a:bodyPr/>
        <a:lstStyle/>
        <a:p>
          <a:endParaRPr lang="en-IN"/>
        </a:p>
      </dgm:t>
    </dgm:pt>
    <dgm:pt modelId="{FC74AA25-385C-4D0B-A40A-19D97A550410}" type="sibTrans" cxnId="{247C55A1-D47B-4380-A041-FB9E00046FFF}">
      <dgm:prSet/>
      <dgm:spPr/>
      <dgm:t>
        <a:bodyPr/>
        <a:lstStyle/>
        <a:p>
          <a:endParaRPr lang="en-IN"/>
        </a:p>
      </dgm:t>
    </dgm:pt>
    <dgm:pt modelId="{67BADD06-6E7B-45FC-8EDD-C1A1D13DB9C4}">
      <dgm:prSet phldrT="[Text]"/>
      <dgm:spPr/>
      <dgm:t>
        <a:bodyPr/>
        <a:lstStyle/>
        <a:p>
          <a:r>
            <a:rPr lang="en-US" dirty="0" smtClean="0"/>
            <a:t>Non-reactive</a:t>
          </a:r>
          <a:endParaRPr lang="en-IN" dirty="0"/>
        </a:p>
      </dgm:t>
    </dgm:pt>
    <dgm:pt modelId="{F3268B52-D39A-4661-B47D-6DBD3821218D}" type="parTrans" cxnId="{6D28B126-52B9-4B30-9B2D-130538E051AD}">
      <dgm:prSet/>
      <dgm:spPr/>
      <dgm:t>
        <a:bodyPr/>
        <a:lstStyle/>
        <a:p>
          <a:endParaRPr lang="en-IN"/>
        </a:p>
      </dgm:t>
    </dgm:pt>
    <dgm:pt modelId="{0F473036-EDC0-4CC4-AB2C-D318781C06CF}" type="sibTrans" cxnId="{6D28B126-52B9-4B30-9B2D-130538E051AD}">
      <dgm:prSet/>
      <dgm:spPr/>
      <dgm:t>
        <a:bodyPr/>
        <a:lstStyle/>
        <a:p>
          <a:endParaRPr lang="en-IN"/>
        </a:p>
      </dgm:t>
    </dgm:pt>
    <dgm:pt modelId="{18BE1A7F-1876-4DD2-9CC0-CF84666E12E2}">
      <dgm:prSet phldrT="[Text]"/>
      <dgm:spPr/>
      <dgm:t>
        <a:bodyPr/>
        <a:lstStyle/>
        <a:p>
          <a:r>
            <a:rPr lang="en-US" dirty="0" smtClean="0"/>
            <a:t>T3 – 84.69 ng/dl</a:t>
          </a:r>
          <a:endParaRPr lang="en-IN" dirty="0"/>
        </a:p>
      </dgm:t>
    </dgm:pt>
    <dgm:pt modelId="{C9D81AF5-96F1-4DEA-95C7-8EA34D15F5BB}">
      <dgm:prSet phldrT="[Text]"/>
      <dgm:spPr/>
      <dgm:t>
        <a:bodyPr/>
        <a:lstStyle/>
        <a:p>
          <a:r>
            <a:rPr lang="en-US" dirty="0" smtClean="0"/>
            <a:t>Thyroid profile</a:t>
          </a:r>
          <a:endParaRPr lang="en-IN" dirty="0"/>
        </a:p>
      </dgm:t>
    </dgm:pt>
    <dgm:pt modelId="{C728A50A-1EC1-41AB-88A0-525EA657D87D}" type="sibTrans" cxnId="{2C41E082-DC1E-40B0-BBF1-338A92493DED}">
      <dgm:prSet/>
      <dgm:spPr/>
      <dgm:t>
        <a:bodyPr/>
        <a:lstStyle/>
        <a:p>
          <a:endParaRPr lang="en-IN"/>
        </a:p>
      </dgm:t>
    </dgm:pt>
    <dgm:pt modelId="{93756D2C-14A3-4915-9B39-2192CC20E788}" type="parTrans" cxnId="{2C41E082-DC1E-40B0-BBF1-338A92493DED}">
      <dgm:prSet/>
      <dgm:spPr/>
      <dgm:t>
        <a:bodyPr/>
        <a:lstStyle/>
        <a:p>
          <a:endParaRPr lang="en-IN"/>
        </a:p>
      </dgm:t>
    </dgm:pt>
    <dgm:pt modelId="{2B9B429E-352A-4EE4-A5E0-0629D0ED8DB8}" type="sibTrans" cxnId="{2F7E26D9-FC62-4018-AFA5-5BF3A6567BE3}">
      <dgm:prSet/>
      <dgm:spPr/>
      <dgm:t>
        <a:bodyPr/>
        <a:lstStyle/>
        <a:p>
          <a:endParaRPr lang="en-IN"/>
        </a:p>
      </dgm:t>
    </dgm:pt>
    <dgm:pt modelId="{9C4EC9B4-4F6E-4094-AB45-9C5C4F2914B1}" type="parTrans" cxnId="{2F7E26D9-FC62-4018-AFA5-5BF3A6567BE3}">
      <dgm:prSet/>
      <dgm:spPr/>
      <dgm:t>
        <a:bodyPr/>
        <a:lstStyle/>
        <a:p>
          <a:endParaRPr lang="en-IN"/>
        </a:p>
      </dgm:t>
    </dgm:pt>
    <dgm:pt modelId="{63EE1487-C3AB-48F4-AA2D-9CE9B870189D}">
      <dgm:prSet/>
      <dgm:spPr/>
      <dgm:t>
        <a:bodyPr/>
        <a:lstStyle/>
        <a:p>
          <a:r>
            <a:rPr lang="en-US" smtClean="0"/>
            <a:t>T4 – 8.70 µg/dl</a:t>
          </a:r>
          <a:endParaRPr lang="en-US" dirty="0" smtClean="0"/>
        </a:p>
      </dgm:t>
    </dgm:pt>
    <dgm:pt modelId="{6A2221FA-134D-491B-A361-CD508A425732}" type="parTrans" cxnId="{D7B96762-D81F-4175-8EAD-19828D27DA0B}">
      <dgm:prSet/>
      <dgm:spPr/>
      <dgm:t>
        <a:bodyPr/>
        <a:lstStyle/>
        <a:p>
          <a:endParaRPr lang="en-IN"/>
        </a:p>
      </dgm:t>
    </dgm:pt>
    <dgm:pt modelId="{F533A8A7-2FB1-4E98-B294-929AD065ED48}" type="sibTrans" cxnId="{D7B96762-D81F-4175-8EAD-19828D27DA0B}">
      <dgm:prSet/>
      <dgm:spPr/>
      <dgm:t>
        <a:bodyPr/>
        <a:lstStyle/>
        <a:p>
          <a:endParaRPr lang="en-IN"/>
        </a:p>
      </dgm:t>
    </dgm:pt>
    <dgm:pt modelId="{5950F3F0-CC3A-4E67-A002-B41761B30AB9}">
      <dgm:prSet/>
      <dgm:spPr/>
      <dgm:t>
        <a:bodyPr/>
        <a:lstStyle/>
        <a:p>
          <a:r>
            <a:rPr lang="en-US" dirty="0" smtClean="0"/>
            <a:t>TSH – 0.554 µIU/ml</a:t>
          </a:r>
          <a:endParaRPr lang="en-US" dirty="0"/>
        </a:p>
      </dgm:t>
    </dgm:pt>
    <dgm:pt modelId="{72FE0830-8C73-436A-A262-B1E85B325B59}" type="parTrans" cxnId="{66CF4E0C-9BFF-4280-BD8E-2ACFB0F240F2}">
      <dgm:prSet/>
      <dgm:spPr/>
      <dgm:t>
        <a:bodyPr/>
        <a:lstStyle/>
        <a:p>
          <a:endParaRPr lang="en-IN"/>
        </a:p>
      </dgm:t>
    </dgm:pt>
    <dgm:pt modelId="{2464451C-EE70-4042-8755-6CF85E4258F6}" type="sibTrans" cxnId="{66CF4E0C-9BFF-4280-BD8E-2ACFB0F240F2}">
      <dgm:prSet/>
      <dgm:spPr/>
      <dgm:t>
        <a:bodyPr/>
        <a:lstStyle/>
        <a:p>
          <a:endParaRPr lang="en-IN"/>
        </a:p>
      </dgm:t>
    </dgm:pt>
    <dgm:pt modelId="{28C60F16-1F04-4CC8-BB15-7D252277BB1D}" type="pres">
      <dgm:prSet presAssocID="{A32A630B-FA35-49F9-94C7-77FFA211AB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03FBB57-0CC1-42C9-B405-009C956BF98C}" type="pres">
      <dgm:prSet presAssocID="{C9D81AF5-96F1-4DEA-95C7-8EA34D15F5BB}" presName="linNode" presStyleCnt="0"/>
      <dgm:spPr/>
    </dgm:pt>
    <dgm:pt modelId="{E5EBAA39-73A5-4A7D-B364-B59948755F7F}" type="pres">
      <dgm:prSet presAssocID="{C9D81AF5-96F1-4DEA-95C7-8EA34D15F5BB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C326752-7C8F-4151-A117-0EA06A2F9CEC}" type="pres">
      <dgm:prSet presAssocID="{C9D81AF5-96F1-4DEA-95C7-8EA34D15F5BB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CD925C4-D64C-4731-B4C3-63E787EFFEA7}" type="pres">
      <dgm:prSet presAssocID="{C728A50A-1EC1-41AB-88A0-525EA657D87D}" presName="sp" presStyleCnt="0"/>
      <dgm:spPr/>
    </dgm:pt>
    <dgm:pt modelId="{967420EB-1229-4D51-85B1-BB766A3091FF}" type="pres">
      <dgm:prSet presAssocID="{79287E18-DE83-4E67-A762-672B01EB75FE}" presName="linNode" presStyleCnt="0"/>
      <dgm:spPr/>
    </dgm:pt>
    <dgm:pt modelId="{83B9C6AC-0E69-49A6-A79C-3D085A7C0A74}" type="pres">
      <dgm:prSet presAssocID="{79287E18-DE83-4E67-A762-672B01EB75F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06B07A8-6CB6-4EA4-9309-B9A860B7F21E}" type="pres">
      <dgm:prSet presAssocID="{79287E18-DE83-4E67-A762-672B01EB75F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97D489CC-3B01-455C-8C91-BD5524294BAB}" type="presOf" srcId="{18BE1A7F-1876-4DD2-9CC0-CF84666E12E2}" destId="{6C326752-7C8F-4151-A117-0EA06A2F9CEC}" srcOrd="0" destOrd="0" presId="urn:microsoft.com/office/officeart/2005/8/layout/vList5"/>
    <dgm:cxn modelId="{6D28B126-52B9-4B30-9B2D-130538E051AD}" srcId="{79287E18-DE83-4E67-A762-672B01EB75FE}" destId="{67BADD06-6E7B-45FC-8EDD-C1A1D13DB9C4}" srcOrd="0" destOrd="0" parTransId="{F3268B52-D39A-4661-B47D-6DBD3821218D}" sibTransId="{0F473036-EDC0-4CC4-AB2C-D318781C06CF}"/>
    <dgm:cxn modelId="{F3C9D9CD-F4B9-4D34-B8B4-F6692ED0CB86}" type="presOf" srcId="{63EE1487-C3AB-48F4-AA2D-9CE9B870189D}" destId="{6C326752-7C8F-4151-A117-0EA06A2F9CEC}" srcOrd="0" destOrd="1" presId="urn:microsoft.com/office/officeart/2005/8/layout/vList5"/>
    <dgm:cxn modelId="{2F7E26D9-FC62-4018-AFA5-5BF3A6567BE3}" srcId="{C9D81AF5-96F1-4DEA-95C7-8EA34D15F5BB}" destId="{18BE1A7F-1876-4DD2-9CC0-CF84666E12E2}" srcOrd="0" destOrd="0" parTransId="{9C4EC9B4-4F6E-4094-AB45-9C5C4F2914B1}" sibTransId="{2B9B429E-352A-4EE4-A5E0-0629D0ED8DB8}"/>
    <dgm:cxn modelId="{5651472D-2BBD-45FD-9718-39CAE2239ADF}" type="presOf" srcId="{67BADD06-6E7B-45FC-8EDD-C1A1D13DB9C4}" destId="{906B07A8-6CB6-4EA4-9309-B9A860B7F21E}" srcOrd="0" destOrd="0" presId="urn:microsoft.com/office/officeart/2005/8/layout/vList5"/>
    <dgm:cxn modelId="{2BF510E4-5AAC-4A49-9D03-A48BD81E8A58}" type="presOf" srcId="{C9D81AF5-96F1-4DEA-95C7-8EA34D15F5BB}" destId="{E5EBAA39-73A5-4A7D-B364-B59948755F7F}" srcOrd="0" destOrd="0" presId="urn:microsoft.com/office/officeart/2005/8/layout/vList5"/>
    <dgm:cxn modelId="{2C41E082-DC1E-40B0-BBF1-338A92493DED}" srcId="{A32A630B-FA35-49F9-94C7-77FFA211AB84}" destId="{C9D81AF5-96F1-4DEA-95C7-8EA34D15F5BB}" srcOrd="0" destOrd="0" parTransId="{93756D2C-14A3-4915-9B39-2192CC20E788}" sibTransId="{C728A50A-1EC1-41AB-88A0-525EA657D87D}"/>
    <dgm:cxn modelId="{CAEF42AD-A972-4FD9-9DCB-4C20B06E18C6}" type="presOf" srcId="{A32A630B-FA35-49F9-94C7-77FFA211AB84}" destId="{28C60F16-1F04-4CC8-BB15-7D252277BB1D}" srcOrd="0" destOrd="0" presId="urn:microsoft.com/office/officeart/2005/8/layout/vList5"/>
    <dgm:cxn modelId="{247C55A1-D47B-4380-A041-FB9E00046FFF}" srcId="{A32A630B-FA35-49F9-94C7-77FFA211AB84}" destId="{79287E18-DE83-4E67-A762-672B01EB75FE}" srcOrd="1" destOrd="0" parTransId="{3CB13BE5-66F8-4EEE-8F2C-0D70206A31B9}" sibTransId="{FC74AA25-385C-4D0B-A40A-19D97A550410}"/>
    <dgm:cxn modelId="{D7B96762-D81F-4175-8EAD-19828D27DA0B}" srcId="{C9D81AF5-96F1-4DEA-95C7-8EA34D15F5BB}" destId="{63EE1487-C3AB-48F4-AA2D-9CE9B870189D}" srcOrd="1" destOrd="0" parTransId="{6A2221FA-134D-491B-A361-CD508A425732}" sibTransId="{F533A8A7-2FB1-4E98-B294-929AD065ED48}"/>
    <dgm:cxn modelId="{03EF9604-7B6E-4B90-AF37-9E3310BFF875}" type="presOf" srcId="{79287E18-DE83-4E67-A762-672B01EB75FE}" destId="{83B9C6AC-0E69-49A6-A79C-3D085A7C0A74}" srcOrd="0" destOrd="0" presId="urn:microsoft.com/office/officeart/2005/8/layout/vList5"/>
    <dgm:cxn modelId="{66CF4E0C-9BFF-4280-BD8E-2ACFB0F240F2}" srcId="{C9D81AF5-96F1-4DEA-95C7-8EA34D15F5BB}" destId="{5950F3F0-CC3A-4E67-A002-B41761B30AB9}" srcOrd="2" destOrd="0" parTransId="{72FE0830-8C73-436A-A262-B1E85B325B59}" sibTransId="{2464451C-EE70-4042-8755-6CF85E4258F6}"/>
    <dgm:cxn modelId="{FE92C8D3-1D85-4A80-B0AC-D1E2D5F699AC}" type="presOf" srcId="{5950F3F0-CC3A-4E67-A002-B41761B30AB9}" destId="{6C326752-7C8F-4151-A117-0EA06A2F9CEC}" srcOrd="0" destOrd="2" presId="urn:microsoft.com/office/officeart/2005/8/layout/vList5"/>
    <dgm:cxn modelId="{C09A7541-0358-4624-9A35-B90E456B725B}" type="presParOf" srcId="{28C60F16-1F04-4CC8-BB15-7D252277BB1D}" destId="{603FBB57-0CC1-42C9-B405-009C956BF98C}" srcOrd="0" destOrd="0" presId="urn:microsoft.com/office/officeart/2005/8/layout/vList5"/>
    <dgm:cxn modelId="{5348F604-94B4-4B55-95CD-F7718341A024}" type="presParOf" srcId="{603FBB57-0CC1-42C9-B405-009C956BF98C}" destId="{E5EBAA39-73A5-4A7D-B364-B59948755F7F}" srcOrd="0" destOrd="0" presId="urn:microsoft.com/office/officeart/2005/8/layout/vList5"/>
    <dgm:cxn modelId="{B9C59BF4-F62D-4314-97B4-44573D11972B}" type="presParOf" srcId="{603FBB57-0CC1-42C9-B405-009C956BF98C}" destId="{6C326752-7C8F-4151-A117-0EA06A2F9CEC}" srcOrd="1" destOrd="0" presId="urn:microsoft.com/office/officeart/2005/8/layout/vList5"/>
    <dgm:cxn modelId="{34C18A8B-01CA-4C0A-9A91-CA25FE9DE4FE}" type="presParOf" srcId="{28C60F16-1F04-4CC8-BB15-7D252277BB1D}" destId="{DCD925C4-D64C-4731-B4C3-63E787EFFEA7}" srcOrd="1" destOrd="0" presId="urn:microsoft.com/office/officeart/2005/8/layout/vList5"/>
    <dgm:cxn modelId="{0A2B832E-5382-405B-BF1E-8A3E6A083E50}" type="presParOf" srcId="{28C60F16-1F04-4CC8-BB15-7D252277BB1D}" destId="{967420EB-1229-4D51-85B1-BB766A3091FF}" srcOrd="2" destOrd="0" presId="urn:microsoft.com/office/officeart/2005/8/layout/vList5"/>
    <dgm:cxn modelId="{72F3E97E-8238-459D-8E2E-5C56690C6C7A}" type="presParOf" srcId="{967420EB-1229-4D51-85B1-BB766A3091FF}" destId="{83B9C6AC-0E69-49A6-A79C-3D085A7C0A74}" srcOrd="0" destOrd="0" presId="urn:microsoft.com/office/officeart/2005/8/layout/vList5"/>
    <dgm:cxn modelId="{F6A6DB1C-3018-445D-8094-58091804D445}" type="presParOf" srcId="{967420EB-1229-4D51-85B1-BB766A3091FF}" destId="{906B07A8-6CB6-4EA4-9309-B9A860B7F21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E21B88-98FF-4B17-9C63-F85AE3AECDA2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C60D929-8839-448B-B661-E6FA53B8ED2B}">
      <dgm:prSet phldrT="[Text]"/>
      <dgm:spPr/>
      <dgm:t>
        <a:bodyPr/>
        <a:lstStyle/>
        <a:p>
          <a:r>
            <a:rPr lang="en-US" dirty="0" smtClean="0"/>
            <a:t>USG </a:t>
          </a:r>
          <a:r>
            <a:rPr lang="en-US" dirty="0" err="1" smtClean="0"/>
            <a:t>Abd</a:t>
          </a:r>
          <a:r>
            <a:rPr lang="en-US" dirty="0" smtClean="0"/>
            <a:t> and pelvis</a:t>
          </a:r>
          <a:endParaRPr lang="en-IN" dirty="0"/>
        </a:p>
      </dgm:t>
    </dgm:pt>
    <dgm:pt modelId="{BE3742FC-E6B3-4712-A7CC-B0602B549DB1}" type="parTrans" cxnId="{146B7983-C2B0-47D0-AD03-B432500B7D7F}">
      <dgm:prSet/>
      <dgm:spPr/>
      <dgm:t>
        <a:bodyPr/>
        <a:lstStyle/>
        <a:p>
          <a:endParaRPr lang="en-IN"/>
        </a:p>
      </dgm:t>
    </dgm:pt>
    <dgm:pt modelId="{2D5F6548-21F6-4A0E-AA77-11A3518D24F9}" type="sibTrans" cxnId="{146B7983-C2B0-47D0-AD03-B432500B7D7F}">
      <dgm:prSet/>
      <dgm:spPr/>
      <dgm:t>
        <a:bodyPr/>
        <a:lstStyle/>
        <a:p>
          <a:endParaRPr lang="en-IN"/>
        </a:p>
      </dgm:t>
    </dgm:pt>
    <dgm:pt modelId="{A9CEF559-36B4-47BA-9E28-6C907BAE7657}">
      <dgm:prSet phldrT="[Text]"/>
      <dgm:spPr/>
      <dgm:t>
        <a:bodyPr/>
        <a:lstStyle/>
        <a:p>
          <a:r>
            <a:rPr lang="en-US" dirty="0" smtClean="0"/>
            <a:t>Normal study</a:t>
          </a:r>
          <a:endParaRPr lang="en-IN" dirty="0"/>
        </a:p>
      </dgm:t>
    </dgm:pt>
    <dgm:pt modelId="{91762775-FD19-4AE0-A45F-677EDCDBDBA0}" type="parTrans" cxnId="{8AAA4B00-3D56-4607-8711-4C2F0FB67DF1}">
      <dgm:prSet/>
      <dgm:spPr/>
      <dgm:t>
        <a:bodyPr/>
        <a:lstStyle/>
        <a:p>
          <a:endParaRPr lang="en-IN"/>
        </a:p>
      </dgm:t>
    </dgm:pt>
    <dgm:pt modelId="{337506ED-884D-4AA0-9491-F78A5E7B0DBD}" type="sibTrans" cxnId="{8AAA4B00-3D56-4607-8711-4C2F0FB67DF1}">
      <dgm:prSet/>
      <dgm:spPr/>
      <dgm:t>
        <a:bodyPr/>
        <a:lstStyle/>
        <a:p>
          <a:endParaRPr lang="en-IN"/>
        </a:p>
      </dgm:t>
    </dgm:pt>
    <dgm:pt modelId="{4361B984-D750-4F91-9DFC-ED596A3D0ABB}">
      <dgm:prSet phldrT="[Text]"/>
      <dgm:spPr/>
      <dgm:t>
        <a:bodyPr/>
        <a:lstStyle/>
        <a:p>
          <a:r>
            <a:rPr lang="en-IN" dirty="0" smtClean="0"/>
            <a:t>Chest X-ray</a:t>
          </a:r>
          <a:endParaRPr lang="en-IN" dirty="0"/>
        </a:p>
      </dgm:t>
    </dgm:pt>
    <dgm:pt modelId="{43FBC0D1-99AA-4474-AFAB-08D9D350F19B}" type="parTrans" cxnId="{9B3EB050-D220-4F69-806A-EC8B53CB649C}">
      <dgm:prSet/>
      <dgm:spPr/>
      <dgm:t>
        <a:bodyPr/>
        <a:lstStyle/>
        <a:p>
          <a:endParaRPr lang="en-IN"/>
        </a:p>
      </dgm:t>
    </dgm:pt>
    <dgm:pt modelId="{B916A46E-4596-4BD1-A3B1-BC5B14119FD9}" type="sibTrans" cxnId="{9B3EB050-D220-4F69-806A-EC8B53CB649C}">
      <dgm:prSet/>
      <dgm:spPr/>
      <dgm:t>
        <a:bodyPr/>
        <a:lstStyle/>
        <a:p>
          <a:endParaRPr lang="en-IN"/>
        </a:p>
      </dgm:t>
    </dgm:pt>
    <dgm:pt modelId="{057FC232-2FE0-42E2-B9E7-1D0AD7F9E3A0}">
      <dgm:prSet/>
      <dgm:spPr/>
      <dgm:t>
        <a:bodyPr/>
        <a:lstStyle/>
        <a:p>
          <a:r>
            <a:rPr lang="en-IN" dirty="0" smtClean="0"/>
            <a:t>Normal</a:t>
          </a:r>
          <a:endParaRPr lang="en-IN" dirty="0"/>
        </a:p>
      </dgm:t>
    </dgm:pt>
    <dgm:pt modelId="{21F7C5EF-1C26-47E1-8879-11E0A70B5F10}" type="parTrans" cxnId="{6F51FFD5-83DB-4C9C-BA3B-3920C539C599}">
      <dgm:prSet/>
      <dgm:spPr/>
      <dgm:t>
        <a:bodyPr/>
        <a:lstStyle/>
        <a:p>
          <a:endParaRPr lang="en-IN"/>
        </a:p>
      </dgm:t>
    </dgm:pt>
    <dgm:pt modelId="{27BE7524-6A6C-480D-AD6D-89EFEC6F87FC}" type="sibTrans" cxnId="{6F51FFD5-83DB-4C9C-BA3B-3920C539C599}">
      <dgm:prSet/>
      <dgm:spPr/>
      <dgm:t>
        <a:bodyPr/>
        <a:lstStyle/>
        <a:p>
          <a:endParaRPr lang="en-IN"/>
        </a:p>
      </dgm:t>
    </dgm:pt>
    <dgm:pt modelId="{A1A49D61-1753-402C-8FFB-F3BBC464A938}">
      <dgm:prSet/>
      <dgm:spPr/>
      <dgm:t>
        <a:bodyPr/>
        <a:lstStyle/>
        <a:p>
          <a:r>
            <a:rPr lang="en-IN" smtClean="0"/>
            <a:t>ECG</a:t>
          </a:r>
          <a:endParaRPr lang="en-IN" dirty="0"/>
        </a:p>
      </dgm:t>
    </dgm:pt>
    <dgm:pt modelId="{BD472C64-A141-4EA6-A7E4-FF29F8E871EF}" type="parTrans" cxnId="{F400F983-7B44-4546-AA69-23DBC64F5F37}">
      <dgm:prSet/>
      <dgm:spPr/>
      <dgm:t>
        <a:bodyPr/>
        <a:lstStyle/>
        <a:p>
          <a:endParaRPr lang="en-IN"/>
        </a:p>
      </dgm:t>
    </dgm:pt>
    <dgm:pt modelId="{77CAD467-4EB4-412D-8233-334FAAB3CC7F}" type="sibTrans" cxnId="{F400F983-7B44-4546-AA69-23DBC64F5F37}">
      <dgm:prSet/>
      <dgm:spPr/>
      <dgm:t>
        <a:bodyPr/>
        <a:lstStyle/>
        <a:p>
          <a:endParaRPr lang="en-IN"/>
        </a:p>
      </dgm:t>
    </dgm:pt>
    <dgm:pt modelId="{065F1F9B-1EE0-402F-A6B3-DA26FB050D00}">
      <dgm:prSet/>
      <dgm:spPr/>
      <dgm:t>
        <a:bodyPr/>
        <a:lstStyle/>
        <a:p>
          <a:r>
            <a:rPr lang="en-IN" smtClean="0"/>
            <a:t>Within  normal limits</a:t>
          </a:r>
          <a:endParaRPr lang="en-IN"/>
        </a:p>
      </dgm:t>
    </dgm:pt>
    <dgm:pt modelId="{19FD0BEF-DE44-4A2C-80DC-6B76F068908C}" type="parTrans" cxnId="{DD6340F8-5C93-4986-9A35-6EDFD0BB16AE}">
      <dgm:prSet/>
      <dgm:spPr/>
      <dgm:t>
        <a:bodyPr/>
        <a:lstStyle/>
        <a:p>
          <a:endParaRPr lang="en-IN"/>
        </a:p>
      </dgm:t>
    </dgm:pt>
    <dgm:pt modelId="{C44D8AE2-12A9-4019-97AE-50AB5A512975}" type="sibTrans" cxnId="{DD6340F8-5C93-4986-9A35-6EDFD0BB16AE}">
      <dgm:prSet/>
      <dgm:spPr/>
      <dgm:t>
        <a:bodyPr/>
        <a:lstStyle/>
        <a:p>
          <a:endParaRPr lang="en-IN"/>
        </a:p>
      </dgm:t>
    </dgm:pt>
    <dgm:pt modelId="{0DD897A3-8C97-4F3F-86C1-C36B820A7446}" type="pres">
      <dgm:prSet presAssocID="{34E21B88-98FF-4B17-9C63-F85AE3AECDA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34E3A95-6B20-446C-9738-AED241CC35CF}" type="pres">
      <dgm:prSet presAssocID="{A1A49D61-1753-402C-8FFB-F3BBC464A938}" presName="composite" presStyleCnt="0"/>
      <dgm:spPr/>
    </dgm:pt>
    <dgm:pt modelId="{F48E0E69-CDCA-4015-A1BA-3B637277C875}" type="pres">
      <dgm:prSet presAssocID="{A1A49D61-1753-402C-8FFB-F3BBC464A93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7CE807-3704-44B3-B147-ADF8274320C4}" type="pres">
      <dgm:prSet presAssocID="{A1A49D61-1753-402C-8FFB-F3BBC464A93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3A92E94-F403-4393-B2D3-D5843FA26461}" type="pres">
      <dgm:prSet presAssocID="{77CAD467-4EB4-412D-8233-334FAAB3CC7F}" presName="sp" presStyleCnt="0"/>
      <dgm:spPr/>
    </dgm:pt>
    <dgm:pt modelId="{76A8EB2C-7A42-4889-9E61-31F83F291490}" type="pres">
      <dgm:prSet presAssocID="{BC60D929-8839-448B-B661-E6FA53B8ED2B}" presName="composite" presStyleCnt="0"/>
      <dgm:spPr/>
      <dgm:t>
        <a:bodyPr/>
        <a:lstStyle/>
        <a:p>
          <a:endParaRPr lang="en-IN"/>
        </a:p>
      </dgm:t>
    </dgm:pt>
    <dgm:pt modelId="{F088E68D-3A56-41A2-8B84-F01C1A9027EE}" type="pres">
      <dgm:prSet presAssocID="{BC60D929-8839-448B-B661-E6FA53B8ED2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2934D8E-F029-4D47-9B62-2F54394FE187}" type="pres">
      <dgm:prSet presAssocID="{BC60D929-8839-448B-B661-E6FA53B8ED2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98A24CA-6872-4628-841C-517A20626748}" type="pres">
      <dgm:prSet presAssocID="{2D5F6548-21F6-4A0E-AA77-11A3518D24F9}" presName="sp" presStyleCnt="0"/>
      <dgm:spPr/>
      <dgm:t>
        <a:bodyPr/>
        <a:lstStyle/>
        <a:p>
          <a:endParaRPr lang="en-IN"/>
        </a:p>
      </dgm:t>
    </dgm:pt>
    <dgm:pt modelId="{671F1621-5252-42D1-9EAB-7C36EE01F00D}" type="pres">
      <dgm:prSet presAssocID="{4361B984-D750-4F91-9DFC-ED596A3D0ABB}" presName="composite" presStyleCnt="0"/>
      <dgm:spPr/>
      <dgm:t>
        <a:bodyPr/>
        <a:lstStyle/>
        <a:p>
          <a:endParaRPr lang="en-IN"/>
        </a:p>
      </dgm:t>
    </dgm:pt>
    <dgm:pt modelId="{4C858F8C-0A75-4DAC-B443-024A7F720C15}" type="pres">
      <dgm:prSet presAssocID="{4361B984-D750-4F91-9DFC-ED596A3D0AB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7CFF9E9-9AFE-4F04-AECD-F107039E8618}" type="pres">
      <dgm:prSet presAssocID="{4361B984-D750-4F91-9DFC-ED596A3D0AB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F109737-890E-4420-9533-8A05B7791F54}" type="presOf" srcId="{057FC232-2FE0-42E2-B9E7-1D0AD7F9E3A0}" destId="{D7CFF9E9-9AFE-4F04-AECD-F107039E8618}" srcOrd="0" destOrd="0" presId="urn:microsoft.com/office/officeart/2005/8/layout/chevron2"/>
    <dgm:cxn modelId="{F400F983-7B44-4546-AA69-23DBC64F5F37}" srcId="{34E21B88-98FF-4B17-9C63-F85AE3AECDA2}" destId="{A1A49D61-1753-402C-8FFB-F3BBC464A938}" srcOrd="0" destOrd="0" parTransId="{BD472C64-A141-4EA6-A7E4-FF29F8E871EF}" sibTransId="{77CAD467-4EB4-412D-8233-334FAAB3CC7F}"/>
    <dgm:cxn modelId="{F0D92030-7543-4DFF-A026-37A92AFE6CEA}" type="presOf" srcId="{4361B984-D750-4F91-9DFC-ED596A3D0ABB}" destId="{4C858F8C-0A75-4DAC-B443-024A7F720C15}" srcOrd="0" destOrd="0" presId="urn:microsoft.com/office/officeart/2005/8/layout/chevron2"/>
    <dgm:cxn modelId="{5EDF4C9B-A25C-459F-BBEF-2200B7E4F44F}" type="presOf" srcId="{A9CEF559-36B4-47BA-9E28-6C907BAE7657}" destId="{52934D8E-F029-4D47-9B62-2F54394FE187}" srcOrd="0" destOrd="0" presId="urn:microsoft.com/office/officeart/2005/8/layout/chevron2"/>
    <dgm:cxn modelId="{460C7B2C-993D-42DF-88C1-EF14D5198C2C}" type="presOf" srcId="{34E21B88-98FF-4B17-9C63-F85AE3AECDA2}" destId="{0DD897A3-8C97-4F3F-86C1-C36B820A7446}" srcOrd="0" destOrd="0" presId="urn:microsoft.com/office/officeart/2005/8/layout/chevron2"/>
    <dgm:cxn modelId="{6788E016-DF28-4F21-A248-3E453011E4B2}" type="presOf" srcId="{BC60D929-8839-448B-B661-E6FA53B8ED2B}" destId="{F088E68D-3A56-41A2-8B84-F01C1A9027EE}" srcOrd="0" destOrd="0" presId="urn:microsoft.com/office/officeart/2005/8/layout/chevron2"/>
    <dgm:cxn modelId="{9B3EB050-D220-4F69-806A-EC8B53CB649C}" srcId="{34E21B88-98FF-4B17-9C63-F85AE3AECDA2}" destId="{4361B984-D750-4F91-9DFC-ED596A3D0ABB}" srcOrd="2" destOrd="0" parTransId="{43FBC0D1-99AA-4474-AFAB-08D9D350F19B}" sibTransId="{B916A46E-4596-4BD1-A3B1-BC5B14119FD9}"/>
    <dgm:cxn modelId="{90AC7C32-7BE0-4450-B748-54D15EEB92EE}" type="presOf" srcId="{A1A49D61-1753-402C-8FFB-F3BBC464A938}" destId="{F48E0E69-CDCA-4015-A1BA-3B637277C875}" srcOrd="0" destOrd="0" presId="urn:microsoft.com/office/officeart/2005/8/layout/chevron2"/>
    <dgm:cxn modelId="{3230869F-21A8-4E2A-8E6E-D4237EBA79E4}" type="presOf" srcId="{065F1F9B-1EE0-402F-A6B3-DA26FB050D00}" destId="{647CE807-3704-44B3-B147-ADF8274320C4}" srcOrd="0" destOrd="0" presId="urn:microsoft.com/office/officeart/2005/8/layout/chevron2"/>
    <dgm:cxn modelId="{146B7983-C2B0-47D0-AD03-B432500B7D7F}" srcId="{34E21B88-98FF-4B17-9C63-F85AE3AECDA2}" destId="{BC60D929-8839-448B-B661-E6FA53B8ED2B}" srcOrd="1" destOrd="0" parTransId="{BE3742FC-E6B3-4712-A7CC-B0602B549DB1}" sibTransId="{2D5F6548-21F6-4A0E-AA77-11A3518D24F9}"/>
    <dgm:cxn modelId="{8AAA4B00-3D56-4607-8711-4C2F0FB67DF1}" srcId="{BC60D929-8839-448B-B661-E6FA53B8ED2B}" destId="{A9CEF559-36B4-47BA-9E28-6C907BAE7657}" srcOrd="0" destOrd="0" parTransId="{91762775-FD19-4AE0-A45F-677EDCDBDBA0}" sibTransId="{337506ED-884D-4AA0-9491-F78A5E7B0DBD}"/>
    <dgm:cxn modelId="{DD6340F8-5C93-4986-9A35-6EDFD0BB16AE}" srcId="{A1A49D61-1753-402C-8FFB-F3BBC464A938}" destId="{065F1F9B-1EE0-402F-A6B3-DA26FB050D00}" srcOrd="0" destOrd="0" parTransId="{19FD0BEF-DE44-4A2C-80DC-6B76F068908C}" sibTransId="{C44D8AE2-12A9-4019-97AE-50AB5A512975}"/>
    <dgm:cxn modelId="{6F51FFD5-83DB-4C9C-BA3B-3920C539C599}" srcId="{4361B984-D750-4F91-9DFC-ED596A3D0ABB}" destId="{057FC232-2FE0-42E2-B9E7-1D0AD7F9E3A0}" srcOrd="0" destOrd="0" parTransId="{21F7C5EF-1C26-47E1-8879-11E0A70B5F10}" sibTransId="{27BE7524-6A6C-480D-AD6D-89EFEC6F87FC}"/>
    <dgm:cxn modelId="{0F60A28B-A264-4A71-B2C7-EC5CC2D156B8}" type="presParOf" srcId="{0DD897A3-8C97-4F3F-86C1-C36B820A7446}" destId="{734E3A95-6B20-446C-9738-AED241CC35CF}" srcOrd="0" destOrd="0" presId="urn:microsoft.com/office/officeart/2005/8/layout/chevron2"/>
    <dgm:cxn modelId="{4D5E81B1-59EC-4668-BD23-6536913F1E61}" type="presParOf" srcId="{734E3A95-6B20-446C-9738-AED241CC35CF}" destId="{F48E0E69-CDCA-4015-A1BA-3B637277C875}" srcOrd="0" destOrd="0" presId="urn:microsoft.com/office/officeart/2005/8/layout/chevron2"/>
    <dgm:cxn modelId="{1251A21F-4E3D-4B09-8CB3-83D64CDC9F6B}" type="presParOf" srcId="{734E3A95-6B20-446C-9738-AED241CC35CF}" destId="{647CE807-3704-44B3-B147-ADF8274320C4}" srcOrd="1" destOrd="0" presId="urn:microsoft.com/office/officeart/2005/8/layout/chevron2"/>
    <dgm:cxn modelId="{600A7E55-83FA-4D67-8157-66290A1DB89B}" type="presParOf" srcId="{0DD897A3-8C97-4F3F-86C1-C36B820A7446}" destId="{E3A92E94-F403-4393-B2D3-D5843FA26461}" srcOrd="1" destOrd="0" presId="urn:microsoft.com/office/officeart/2005/8/layout/chevron2"/>
    <dgm:cxn modelId="{BEA8EE40-A71D-4911-9E08-551C59798BE8}" type="presParOf" srcId="{0DD897A3-8C97-4F3F-86C1-C36B820A7446}" destId="{76A8EB2C-7A42-4889-9E61-31F83F291490}" srcOrd="2" destOrd="0" presId="urn:microsoft.com/office/officeart/2005/8/layout/chevron2"/>
    <dgm:cxn modelId="{36A19D2B-C125-4880-8350-B2BB9DCD3C73}" type="presParOf" srcId="{76A8EB2C-7A42-4889-9E61-31F83F291490}" destId="{F088E68D-3A56-41A2-8B84-F01C1A9027EE}" srcOrd="0" destOrd="0" presId="urn:microsoft.com/office/officeart/2005/8/layout/chevron2"/>
    <dgm:cxn modelId="{3ACA79F0-A4DF-4AA2-9B86-2B6E9D82D588}" type="presParOf" srcId="{76A8EB2C-7A42-4889-9E61-31F83F291490}" destId="{52934D8E-F029-4D47-9B62-2F54394FE187}" srcOrd="1" destOrd="0" presId="urn:microsoft.com/office/officeart/2005/8/layout/chevron2"/>
    <dgm:cxn modelId="{754D4542-DDD9-4C35-B69B-3C625906B205}" type="presParOf" srcId="{0DD897A3-8C97-4F3F-86C1-C36B820A7446}" destId="{B98A24CA-6872-4628-841C-517A20626748}" srcOrd="3" destOrd="0" presId="urn:microsoft.com/office/officeart/2005/8/layout/chevron2"/>
    <dgm:cxn modelId="{41220A6D-A0AF-4CF6-8770-72ABE7949F70}" type="presParOf" srcId="{0DD897A3-8C97-4F3F-86C1-C36B820A7446}" destId="{671F1621-5252-42D1-9EAB-7C36EE01F00D}" srcOrd="4" destOrd="0" presId="urn:microsoft.com/office/officeart/2005/8/layout/chevron2"/>
    <dgm:cxn modelId="{C38F4D44-2699-4A9A-AAF5-D63979106225}" type="presParOf" srcId="{671F1621-5252-42D1-9EAB-7C36EE01F00D}" destId="{4C858F8C-0A75-4DAC-B443-024A7F720C15}" srcOrd="0" destOrd="0" presId="urn:microsoft.com/office/officeart/2005/8/layout/chevron2"/>
    <dgm:cxn modelId="{458FA327-5823-44DB-9B22-5284F94B4AD2}" type="presParOf" srcId="{671F1621-5252-42D1-9EAB-7C36EE01F00D}" destId="{D7CFF9E9-9AFE-4F04-AECD-F107039E861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D4EE7-3B81-4FE1-BDB5-5B34B956398B}">
      <dsp:nvSpPr>
        <dsp:cNvPr id="0" name=""/>
        <dsp:cNvSpPr/>
      </dsp:nvSpPr>
      <dsp:spPr>
        <a:xfrm>
          <a:off x="1727" y="0"/>
          <a:ext cx="2688282" cy="5328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400" kern="1200" dirty="0" smtClean="0"/>
            <a:t>130/90mm of Hg</a:t>
          </a:r>
          <a:endParaRPr lang="en-IN" sz="3400" kern="1200" dirty="0"/>
        </a:p>
      </dsp:txBody>
      <dsp:txXfrm>
        <a:off x="1727" y="2131436"/>
        <a:ext cx="2688282" cy="2131436"/>
      </dsp:txXfrm>
    </dsp:sp>
    <dsp:sp modelId="{634D8A9B-AAF3-4000-ABEE-10E14C081A2D}">
      <dsp:nvSpPr>
        <dsp:cNvPr id="0" name=""/>
        <dsp:cNvSpPr/>
      </dsp:nvSpPr>
      <dsp:spPr>
        <a:xfrm>
          <a:off x="267375" y="60268"/>
          <a:ext cx="2156986" cy="229331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3C93D-04C9-4F08-8D28-DD5DAD047E16}">
      <dsp:nvSpPr>
        <dsp:cNvPr id="0" name=""/>
        <dsp:cNvSpPr/>
      </dsp:nvSpPr>
      <dsp:spPr>
        <a:xfrm>
          <a:off x="2770658" y="0"/>
          <a:ext cx="2688282" cy="5328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400" kern="1200" dirty="0" smtClean="0"/>
            <a:t>88/min,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400" kern="1200" dirty="0" smtClean="0"/>
            <a:t>regular</a:t>
          </a:r>
          <a:endParaRPr lang="en-IN" sz="3400" kern="1200" dirty="0"/>
        </a:p>
      </dsp:txBody>
      <dsp:txXfrm>
        <a:off x="2770658" y="2131436"/>
        <a:ext cx="2688282" cy="2131436"/>
      </dsp:txXfrm>
    </dsp:sp>
    <dsp:sp modelId="{69D82C14-6CC6-4712-84A7-5AC19D4BF814}">
      <dsp:nvSpPr>
        <dsp:cNvPr id="0" name=""/>
        <dsp:cNvSpPr/>
      </dsp:nvSpPr>
      <dsp:spPr>
        <a:xfrm>
          <a:off x="3035588" y="53082"/>
          <a:ext cx="2158423" cy="230768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2C7DE2-168D-4A75-936A-9BE2BC530549}">
      <dsp:nvSpPr>
        <dsp:cNvPr id="0" name=""/>
        <dsp:cNvSpPr/>
      </dsp:nvSpPr>
      <dsp:spPr>
        <a:xfrm>
          <a:off x="5539589" y="0"/>
          <a:ext cx="2688282" cy="5328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400" kern="1200" dirty="0" smtClean="0"/>
            <a:t>98%in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400" kern="1200" dirty="0" smtClean="0"/>
            <a:t>Room air</a:t>
          </a:r>
          <a:endParaRPr lang="en-IN" sz="3400" kern="1200" dirty="0"/>
        </a:p>
      </dsp:txBody>
      <dsp:txXfrm>
        <a:off x="5539589" y="2131436"/>
        <a:ext cx="2688282" cy="2131436"/>
      </dsp:txXfrm>
    </dsp:sp>
    <dsp:sp modelId="{96DC33D1-6B22-4FEB-86D7-2A51544D4457}">
      <dsp:nvSpPr>
        <dsp:cNvPr id="0" name=""/>
        <dsp:cNvSpPr/>
      </dsp:nvSpPr>
      <dsp:spPr>
        <a:xfrm>
          <a:off x="5737783" y="134900"/>
          <a:ext cx="2291895" cy="214405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48F96-485A-43D7-9862-9A86A55F8608}">
      <dsp:nvSpPr>
        <dsp:cNvPr id="0" name=""/>
        <dsp:cNvSpPr/>
      </dsp:nvSpPr>
      <dsp:spPr>
        <a:xfrm>
          <a:off x="329183" y="4262873"/>
          <a:ext cx="7571232" cy="79928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850FE-3A57-47E1-AFED-F0AB9A3A2337}">
      <dsp:nvSpPr>
        <dsp:cNvPr id="0" name=""/>
        <dsp:cNvSpPr/>
      </dsp:nvSpPr>
      <dsp:spPr>
        <a:xfrm>
          <a:off x="1753" y="0"/>
          <a:ext cx="2728568" cy="5616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300" kern="1200" dirty="0" smtClean="0"/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300" kern="1200" dirty="0" smtClean="0"/>
            <a:t>98.4 </a:t>
          </a:r>
          <a:r>
            <a:rPr lang="en-IN" sz="3300" kern="1200" dirty="0" err="1" smtClean="0"/>
            <a:t>deg</a:t>
          </a:r>
          <a:r>
            <a:rPr lang="en-IN" sz="3300" kern="1200" dirty="0" smtClean="0"/>
            <a:t> </a:t>
          </a:r>
          <a:r>
            <a:rPr lang="en-IN" sz="3300" kern="1200" dirty="0" err="1" smtClean="0"/>
            <a:t>celsius</a:t>
          </a:r>
          <a:endParaRPr lang="en-IN" sz="3300" kern="1200" dirty="0"/>
        </a:p>
      </dsp:txBody>
      <dsp:txXfrm>
        <a:off x="1753" y="2246649"/>
        <a:ext cx="2728568" cy="2246649"/>
      </dsp:txXfrm>
    </dsp:sp>
    <dsp:sp modelId="{ECA0F7D5-3FB1-4ED7-9BE2-3B8A1FE45C4C}">
      <dsp:nvSpPr>
        <dsp:cNvPr id="0" name=""/>
        <dsp:cNvSpPr/>
      </dsp:nvSpPr>
      <dsp:spPr>
        <a:xfrm>
          <a:off x="1" y="72017"/>
          <a:ext cx="2666462" cy="250847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3D69B-FC92-4379-A41D-A9F1D5A4BBDB}">
      <dsp:nvSpPr>
        <dsp:cNvPr id="0" name=""/>
        <dsp:cNvSpPr/>
      </dsp:nvSpPr>
      <dsp:spPr>
        <a:xfrm>
          <a:off x="2812179" y="0"/>
          <a:ext cx="2728568" cy="5616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300" kern="1200" dirty="0" smtClean="0"/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300" kern="1200" dirty="0" smtClean="0"/>
            <a:t>RR-16/min</a:t>
          </a:r>
          <a:endParaRPr lang="en-IN" sz="3300" kern="1200" dirty="0"/>
        </a:p>
      </dsp:txBody>
      <dsp:txXfrm>
        <a:off x="2812179" y="2246649"/>
        <a:ext cx="2728568" cy="2246649"/>
      </dsp:txXfrm>
    </dsp:sp>
    <dsp:sp modelId="{772DDF1F-72B4-472F-A15F-5B1A09DC27B4}">
      <dsp:nvSpPr>
        <dsp:cNvPr id="0" name=""/>
        <dsp:cNvSpPr/>
      </dsp:nvSpPr>
      <dsp:spPr>
        <a:xfrm>
          <a:off x="2952319" y="214265"/>
          <a:ext cx="2388437" cy="259228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34C1E8-D420-47B3-866B-A674294A2083}">
      <dsp:nvSpPr>
        <dsp:cNvPr id="0" name=""/>
        <dsp:cNvSpPr/>
      </dsp:nvSpPr>
      <dsp:spPr>
        <a:xfrm>
          <a:off x="5622605" y="0"/>
          <a:ext cx="2728568" cy="5616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300" kern="1200" dirty="0" smtClean="0"/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300" kern="1200" dirty="0" smtClean="0"/>
            <a:t>Equally felt,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300" kern="1200" dirty="0" smtClean="0"/>
            <a:t>No bruit</a:t>
          </a:r>
          <a:endParaRPr lang="en-IN" sz="3300" kern="1200" dirty="0"/>
        </a:p>
      </dsp:txBody>
      <dsp:txXfrm>
        <a:off x="5622605" y="2246649"/>
        <a:ext cx="2728568" cy="2246649"/>
      </dsp:txXfrm>
    </dsp:sp>
    <dsp:sp modelId="{2242391D-1B8E-4184-80C1-12B5E22D0CC6}">
      <dsp:nvSpPr>
        <dsp:cNvPr id="0" name=""/>
        <dsp:cNvSpPr/>
      </dsp:nvSpPr>
      <dsp:spPr>
        <a:xfrm>
          <a:off x="5641781" y="31796"/>
          <a:ext cx="2690216" cy="248073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A919D-6A90-486E-81E8-0F02622101ED}">
      <dsp:nvSpPr>
        <dsp:cNvPr id="0" name=""/>
        <dsp:cNvSpPr/>
      </dsp:nvSpPr>
      <dsp:spPr>
        <a:xfrm>
          <a:off x="334117" y="4493299"/>
          <a:ext cx="7684693" cy="84249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3040A-16EF-49CB-8ECA-9E9B28D8F32C}">
      <dsp:nvSpPr>
        <dsp:cNvPr id="0" name=""/>
        <dsp:cNvSpPr/>
      </dsp:nvSpPr>
      <dsp:spPr>
        <a:xfrm rot="16200000">
          <a:off x="976312" y="-976312"/>
          <a:ext cx="2162175" cy="41148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000" kern="1200" dirty="0" smtClean="0"/>
            <a:t>Sodium-134 </a:t>
          </a:r>
          <a:r>
            <a:rPr lang="en-IN" sz="3000" b="0" i="0" kern="1200" dirty="0" smtClean="0"/>
            <a:t>mEq/L</a:t>
          </a:r>
          <a:endParaRPr lang="en-IN" sz="3000" kern="1200" dirty="0"/>
        </a:p>
      </dsp:txBody>
      <dsp:txXfrm rot="5400000">
        <a:off x="0" y="0"/>
        <a:ext cx="4114800" cy="1621631"/>
      </dsp:txXfrm>
    </dsp:sp>
    <dsp:sp modelId="{2CD61227-0810-4ABC-91A7-57C6DEA89388}">
      <dsp:nvSpPr>
        <dsp:cNvPr id="0" name=""/>
        <dsp:cNvSpPr/>
      </dsp:nvSpPr>
      <dsp:spPr>
        <a:xfrm>
          <a:off x="4114800" y="0"/>
          <a:ext cx="4114800" cy="2162175"/>
        </a:xfrm>
        <a:prstGeom prst="round1Rect">
          <a:avLst/>
        </a:prstGeom>
        <a:solidFill>
          <a:schemeClr val="accent5">
            <a:hueOff val="3579639"/>
            <a:satOff val="-481"/>
            <a:lumOff val="4771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000" kern="1200" dirty="0" smtClean="0"/>
            <a:t>Potassium-3.4 </a:t>
          </a:r>
          <a:r>
            <a:rPr lang="en-IN" sz="3000" b="0" i="0" kern="1200" dirty="0" smtClean="0"/>
            <a:t>mEq/L</a:t>
          </a:r>
          <a:endParaRPr lang="en-IN" sz="3000" kern="1200" dirty="0"/>
        </a:p>
      </dsp:txBody>
      <dsp:txXfrm>
        <a:off x="4114800" y="0"/>
        <a:ext cx="4114800" cy="1621631"/>
      </dsp:txXfrm>
    </dsp:sp>
    <dsp:sp modelId="{07B9B55A-FC14-4AEF-9CEC-1B7E60BAD825}">
      <dsp:nvSpPr>
        <dsp:cNvPr id="0" name=""/>
        <dsp:cNvSpPr/>
      </dsp:nvSpPr>
      <dsp:spPr>
        <a:xfrm rot="10800000">
          <a:off x="0" y="2162175"/>
          <a:ext cx="4114800" cy="2162175"/>
        </a:xfrm>
        <a:prstGeom prst="round1Rect">
          <a:avLst/>
        </a:prstGeom>
        <a:solidFill>
          <a:schemeClr val="accent5">
            <a:hueOff val="7159277"/>
            <a:satOff val="-963"/>
            <a:lumOff val="954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000" kern="1200" dirty="0" smtClean="0"/>
            <a:t>Chloride-98 </a:t>
          </a:r>
          <a:r>
            <a:rPr lang="en-IN" sz="3000" b="0" i="0" kern="1200" dirty="0" smtClean="0"/>
            <a:t>mEq/L</a:t>
          </a:r>
          <a:endParaRPr lang="en-IN" sz="3000" kern="1200" dirty="0"/>
        </a:p>
      </dsp:txBody>
      <dsp:txXfrm rot="10800000">
        <a:off x="0" y="2702718"/>
        <a:ext cx="4114800" cy="1621631"/>
      </dsp:txXfrm>
    </dsp:sp>
    <dsp:sp modelId="{696CD5F3-A468-4936-8CC3-24D00F12D86E}">
      <dsp:nvSpPr>
        <dsp:cNvPr id="0" name=""/>
        <dsp:cNvSpPr/>
      </dsp:nvSpPr>
      <dsp:spPr>
        <a:xfrm rot="5400000">
          <a:off x="5091112" y="1185862"/>
          <a:ext cx="2162175" cy="4114800"/>
        </a:xfrm>
        <a:prstGeom prst="round1Rect">
          <a:avLst/>
        </a:prstGeom>
        <a:solidFill>
          <a:schemeClr val="accent5">
            <a:hueOff val="10738916"/>
            <a:satOff val="-1444"/>
            <a:lumOff val="1431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000" kern="1200" dirty="0" smtClean="0"/>
            <a:t>Calcium -9.2 </a:t>
          </a:r>
          <a:r>
            <a:rPr lang="en-IN" sz="3000" b="0" i="0" kern="1200" dirty="0" smtClean="0"/>
            <a:t>mg/dl</a:t>
          </a:r>
          <a:endParaRPr lang="en-IN" sz="3000" kern="1200" dirty="0"/>
        </a:p>
      </dsp:txBody>
      <dsp:txXfrm rot="-5400000">
        <a:off x="4114800" y="2702718"/>
        <a:ext cx="4114800" cy="1621631"/>
      </dsp:txXfrm>
    </dsp:sp>
    <dsp:sp modelId="{55A04616-9615-4D4D-A198-6A0BF69079DE}">
      <dsp:nvSpPr>
        <dsp:cNvPr id="0" name=""/>
        <dsp:cNvSpPr/>
      </dsp:nvSpPr>
      <dsp:spPr>
        <a:xfrm>
          <a:off x="2880359" y="1128131"/>
          <a:ext cx="2468880" cy="2068087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000" kern="1200" dirty="0" err="1" smtClean="0"/>
            <a:t>Sr</a:t>
          </a:r>
          <a:r>
            <a:rPr lang="en-IN" sz="3000" kern="1200" dirty="0" smtClean="0"/>
            <a:t> Electrolytes</a:t>
          </a:r>
          <a:endParaRPr lang="en-IN" sz="3000" kern="1200" dirty="0"/>
        </a:p>
      </dsp:txBody>
      <dsp:txXfrm>
        <a:off x="2981315" y="1229087"/>
        <a:ext cx="2266968" cy="18661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26752-7C8F-4151-A117-0EA06A2F9CEC}">
      <dsp:nvSpPr>
        <dsp:cNvPr id="0" name=""/>
        <dsp:cNvSpPr/>
      </dsp:nvSpPr>
      <dsp:spPr>
        <a:xfrm rot="5400000">
          <a:off x="4479763" y="-1363414"/>
          <a:ext cx="1910799" cy="511544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T3 – 84.69 ng/dl</a:t>
          </a:r>
          <a:endParaRPr lang="en-IN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smtClean="0"/>
            <a:t>T4 – 8.70 µg/dl</a:t>
          </a:r>
          <a:endParaRPr lang="en-US" sz="3600" kern="1200" dirty="0" smtClean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TSH – 0.554 µIU/ml</a:t>
          </a:r>
          <a:endParaRPr lang="en-US" sz="3600" kern="1200" dirty="0"/>
        </a:p>
      </dsp:txBody>
      <dsp:txXfrm rot="-5400000">
        <a:off x="2877439" y="332188"/>
        <a:ext cx="5022170" cy="1724243"/>
      </dsp:txXfrm>
    </dsp:sp>
    <dsp:sp modelId="{E5EBAA39-73A5-4A7D-B364-B59948755F7F}">
      <dsp:nvSpPr>
        <dsp:cNvPr id="0" name=""/>
        <dsp:cNvSpPr/>
      </dsp:nvSpPr>
      <dsp:spPr>
        <a:xfrm>
          <a:off x="0" y="59"/>
          <a:ext cx="2877439" cy="23884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Thyroid profile</a:t>
          </a:r>
          <a:endParaRPr lang="en-IN" sz="4900" kern="1200" dirty="0"/>
        </a:p>
      </dsp:txBody>
      <dsp:txXfrm>
        <a:off x="116597" y="116656"/>
        <a:ext cx="2644245" cy="2155305"/>
      </dsp:txXfrm>
    </dsp:sp>
    <dsp:sp modelId="{906B07A8-6CB6-4EA4-9309-B9A860B7F21E}">
      <dsp:nvSpPr>
        <dsp:cNvPr id="0" name=""/>
        <dsp:cNvSpPr/>
      </dsp:nvSpPr>
      <dsp:spPr>
        <a:xfrm rot="5400000">
          <a:off x="4479763" y="1144510"/>
          <a:ext cx="1910799" cy="511544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Non-reactive</a:t>
          </a:r>
          <a:endParaRPr lang="en-IN" sz="3600" kern="1200" dirty="0"/>
        </a:p>
      </dsp:txBody>
      <dsp:txXfrm rot="-5400000">
        <a:off x="2877439" y="2840112"/>
        <a:ext cx="5022170" cy="1724243"/>
      </dsp:txXfrm>
    </dsp:sp>
    <dsp:sp modelId="{83B9C6AC-0E69-49A6-A79C-3D085A7C0A74}">
      <dsp:nvSpPr>
        <dsp:cNvPr id="0" name=""/>
        <dsp:cNvSpPr/>
      </dsp:nvSpPr>
      <dsp:spPr>
        <a:xfrm>
          <a:off x="0" y="2507984"/>
          <a:ext cx="2877439" cy="23884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VCTC</a:t>
          </a:r>
          <a:endParaRPr lang="en-IN" sz="4900" kern="1200" dirty="0"/>
        </a:p>
      </dsp:txBody>
      <dsp:txXfrm>
        <a:off x="116597" y="2624581"/>
        <a:ext cx="2644245" cy="21553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E0E69-CDCA-4015-A1BA-3B637277C875}">
      <dsp:nvSpPr>
        <dsp:cNvPr id="0" name=""/>
        <dsp:cNvSpPr/>
      </dsp:nvSpPr>
      <dsp:spPr>
        <a:xfrm rot="5400000">
          <a:off x="-305485" y="309352"/>
          <a:ext cx="2036567" cy="142559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smtClean="0"/>
            <a:t>ECG</a:t>
          </a:r>
          <a:endParaRPr lang="en-IN" sz="2200" kern="1200" dirty="0"/>
        </a:p>
      </dsp:txBody>
      <dsp:txXfrm rot="-5400000">
        <a:off x="1" y="716666"/>
        <a:ext cx="1425597" cy="610970"/>
      </dsp:txXfrm>
    </dsp:sp>
    <dsp:sp modelId="{647CE807-3704-44B3-B147-ADF8274320C4}">
      <dsp:nvSpPr>
        <dsp:cNvPr id="0" name=""/>
        <dsp:cNvSpPr/>
      </dsp:nvSpPr>
      <dsp:spPr>
        <a:xfrm rot="5400000">
          <a:off x="4165714" y="-2736249"/>
          <a:ext cx="1323768" cy="68040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31750" rIns="31750" bIns="31750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5000" kern="1200" smtClean="0"/>
            <a:t>Within  normal limits</a:t>
          </a:r>
          <a:endParaRPr lang="en-IN" sz="5000" kern="1200"/>
        </a:p>
      </dsp:txBody>
      <dsp:txXfrm rot="-5400000">
        <a:off x="1425598" y="68488"/>
        <a:ext cx="6739381" cy="1194526"/>
      </dsp:txXfrm>
    </dsp:sp>
    <dsp:sp modelId="{F088E68D-3A56-41A2-8B84-F01C1A9027EE}">
      <dsp:nvSpPr>
        <dsp:cNvPr id="0" name=""/>
        <dsp:cNvSpPr/>
      </dsp:nvSpPr>
      <dsp:spPr>
        <a:xfrm rot="5400000">
          <a:off x="-305485" y="2155764"/>
          <a:ext cx="2036567" cy="1425597"/>
        </a:xfrm>
        <a:prstGeom prst="chevron">
          <a:avLst/>
        </a:prstGeom>
        <a:solidFill>
          <a:schemeClr val="accent5">
            <a:hueOff val="5369458"/>
            <a:satOff val="-722"/>
            <a:lumOff val="7157"/>
            <a:alphaOff val="0"/>
          </a:schemeClr>
        </a:solidFill>
        <a:ln w="19050" cap="flat" cmpd="sng" algn="ctr">
          <a:solidFill>
            <a:schemeClr val="accent5">
              <a:hueOff val="5369458"/>
              <a:satOff val="-722"/>
              <a:lumOff val="7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USG </a:t>
          </a:r>
          <a:r>
            <a:rPr lang="en-US" sz="2200" kern="1200" dirty="0" err="1" smtClean="0"/>
            <a:t>Abd</a:t>
          </a:r>
          <a:r>
            <a:rPr lang="en-US" sz="2200" kern="1200" dirty="0" smtClean="0"/>
            <a:t> and pelvis</a:t>
          </a:r>
          <a:endParaRPr lang="en-IN" sz="2200" kern="1200" dirty="0"/>
        </a:p>
      </dsp:txBody>
      <dsp:txXfrm rot="-5400000">
        <a:off x="1" y="2563078"/>
        <a:ext cx="1425597" cy="610970"/>
      </dsp:txXfrm>
    </dsp:sp>
    <dsp:sp modelId="{52934D8E-F029-4D47-9B62-2F54394FE187}">
      <dsp:nvSpPr>
        <dsp:cNvPr id="0" name=""/>
        <dsp:cNvSpPr/>
      </dsp:nvSpPr>
      <dsp:spPr>
        <a:xfrm rot="5400000">
          <a:off x="4165714" y="-889837"/>
          <a:ext cx="1323768" cy="68040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5369458"/>
              <a:satOff val="-722"/>
              <a:lumOff val="7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31750" rIns="31750" bIns="31750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000" kern="1200" dirty="0" smtClean="0"/>
            <a:t>Normal study</a:t>
          </a:r>
          <a:endParaRPr lang="en-IN" sz="5000" kern="1200" dirty="0"/>
        </a:p>
      </dsp:txBody>
      <dsp:txXfrm rot="-5400000">
        <a:off x="1425598" y="1914900"/>
        <a:ext cx="6739381" cy="1194526"/>
      </dsp:txXfrm>
    </dsp:sp>
    <dsp:sp modelId="{4C858F8C-0A75-4DAC-B443-024A7F720C15}">
      <dsp:nvSpPr>
        <dsp:cNvPr id="0" name=""/>
        <dsp:cNvSpPr/>
      </dsp:nvSpPr>
      <dsp:spPr>
        <a:xfrm rot="5400000">
          <a:off x="-305485" y="4002176"/>
          <a:ext cx="2036567" cy="1425597"/>
        </a:xfrm>
        <a:prstGeom prst="chevron">
          <a:avLst/>
        </a:prstGeom>
        <a:solidFill>
          <a:schemeClr val="accent5">
            <a:hueOff val="10738916"/>
            <a:satOff val="-1444"/>
            <a:lumOff val="14313"/>
            <a:alphaOff val="0"/>
          </a:schemeClr>
        </a:solidFill>
        <a:ln w="19050" cap="flat" cmpd="sng" algn="ctr">
          <a:solidFill>
            <a:schemeClr val="accent5">
              <a:hueOff val="10738916"/>
              <a:satOff val="-1444"/>
              <a:lumOff val="143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 smtClean="0"/>
            <a:t>Chest X-ray</a:t>
          </a:r>
          <a:endParaRPr lang="en-IN" sz="2200" kern="1200" dirty="0"/>
        </a:p>
      </dsp:txBody>
      <dsp:txXfrm rot="-5400000">
        <a:off x="1" y="4409490"/>
        <a:ext cx="1425597" cy="610970"/>
      </dsp:txXfrm>
    </dsp:sp>
    <dsp:sp modelId="{D7CFF9E9-9AFE-4F04-AECD-F107039E8618}">
      <dsp:nvSpPr>
        <dsp:cNvPr id="0" name=""/>
        <dsp:cNvSpPr/>
      </dsp:nvSpPr>
      <dsp:spPr>
        <a:xfrm rot="5400000">
          <a:off x="4165714" y="956574"/>
          <a:ext cx="1323768" cy="68040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10738916"/>
              <a:satOff val="-1444"/>
              <a:lumOff val="143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31750" rIns="31750" bIns="31750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5000" kern="1200" dirty="0" smtClean="0"/>
            <a:t>Normal</a:t>
          </a:r>
          <a:endParaRPr lang="en-IN" sz="5000" kern="1200" dirty="0"/>
        </a:p>
      </dsp:txBody>
      <dsp:txXfrm rot="-5400000">
        <a:off x="1425598" y="3761312"/>
        <a:ext cx="6739381" cy="1194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40C8F93-D51F-48E2-81CF-19F426051AC4}" type="datetimeFigureOut">
              <a:rPr lang="en-IN" smtClean="0"/>
              <a:t>06-01-2016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29065A2-BF40-4E2C-A1E2-323A591090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8F93-D51F-48E2-81CF-19F426051AC4}" type="datetimeFigureOut">
              <a:rPr lang="en-IN" smtClean="0"/>
              <a:t>06-01-2016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65A2-BF40-4E2C-A1E2-323A591090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8F93-D51F-48E2-81CF-19F426051AC4}" type="datetimeFigureOut">
              <a:rPr lang="en-IN" smtClean="0"/>
              <a:t>06-01-2016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65A2-BF40-4E2C-A1E2-323A591090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8F93-D51F-48E2-81CF-19F426051AC4}" type="datetimeFigureOut">
              <a:rPr lang="en-IN" smtClean="0"/>
              <a:t>06-01-2016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65A2-BF40-4E2C-A1E2-323A591090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8F93-D51F-48E2-81CF-19F426051AC4}" type="datetimeFigureOut">
              <a:rPr lang="en-IN" smtClean="0"/>
              <a:t>06-01-2016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65A2-BF40-4E2C-A1E2-323A591090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8F93-D51F-48E2-81CF-19F426051AC4}" type="datetimeFigureOut">
              <a:rPr lang="en-IN" smtClean="0"/>
              <a:t>06-01-2016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65A2-BF40-4E2C-A1E2-323A591090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0C8F93-D51F-48E2-81CF-19F426051AC4}" type="datetimeFigureOut">
              <a:rPr lang="en-IN" smtClean="0"/>
              <a:t>06-01-2016</a:t>
            </a:fld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9065A2-BF40-4E2C-A1E2-323A591090BE}" type="slidenum">
              <a:rPr lang="en-IN" smtClean="0"/>
              <a:t>‹#›</a:t>
            </a:fld>
            <a:endParaRPr lang="en-IN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40C8F93-D51F-48E2-81CF-19F426051AC4}" type="datetimeFigureOut">
              <a:rPr lang="en-IN" smtClean="0"/>
              <a:t>06-01-2016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29065A2-BF40-4E2C-A1E2-323A591090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8F93-D51F-48E2-81CF-19F426051AC4}" type="datetimeFigureOut">
              <a:rPr lang="en-IN" smtClean="0"/>
              <a:t>06-01-2016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65A2-BF40-4E2C-A1E2-323A591090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8F93-D51F-48E2-81CF-19F426051AC4}" type="datetimeFigureOut">
              <a:rPr lang="en-IN" smtClean="0"/>
              <a:t>06-01-2016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65A2-BF40-4E2C-A1E2-323A591090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8F93-D51F-48E2-81CF-19F426051AC4}" type="datetimeFigureOut">
              <a:rPr lang="en-IN" smtClean="0"/>
              <a:t>06-01-2016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65A2-BF40-4E2C-A1E2-323A591090B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40C8F93-D51F-48E2-81CF-19F426051AC4}" type="datetimeFigureOut">
              <a:rPr lang="en-IN" smtClean="0"/>
              <a:t>06-01-2016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29065A2-BF40-4E2C-A1E2-323A591090BE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AN INTERESTING CASE OF QUADRIPARESIS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2409382"/>
          </a:xfrm>
        </p:spPr>
        <p:txBody>
          <a:bodyPr>
            <a:normAutofit fontScale="85000" lnSpcReduction="20000"/>
          </a:bodyPr>
          <a:lstStyle/>
          <a:p>
            <a:pPr marL="0"/>
            <a:r>
              <a:rPr lang="en-IN" dirty="0" smtClean="0"/>
              <a:t>IV</a:t>
            </a:r>
            <a:r>
              <a:rPr lang="en-IN" baseline="30000" dirty="0" smtClean="0"/>
              <a:t>TH</a:t>
            </a:r>
            <a:r>
              <a:rPr lang="en-IN" dirty="0" smtClean="0"/>
              <a:t> </a:t>
            </a:r>
            <a:r>
              <a:rPr lang="en-IN" dirty="0"/>
              <a:t>MEDICINE </a:t>
            </a:r>
            <a:r>
              <a:rPr lang="en-IN" dirty="0" smtClean="0"/>
              <a:t>UNIT</a:t>
            </a:r>
          </a:p>
          <a:p>
            <a:pPr marL="0"/>
            <a:endParaRPr lang="en-IN" dirty="0" smtClean="0"/>
          </a:p>
          <a:p>
            <a:pPr marL="0"/>
            <a:r>
              <a:rPr lang="en-IN" b="1" dirty="0" smtClean="0"/>
              <a:t>CHIEF </a:t>
            </a:r>
          </a:p>
          <a:p>
            <a:pPr marL="0"/>
            <a:r>
              <a:rPr lang="en-IN" dirty="0" smtClean="0"/>
              <a:t>DR.G.BAGIALAKSHMI M.D</a:t>
            </a:r>
          </a:p>
          <a:p>
            <a:pPr marL="0"/>
            <a:endParaRPr lang="en-IN" dirty="0" smtClean="0"/>
          </a:p>
          <a:p>
            <a:pPr marL="0"/>
            <a:r>
              <a:rPr lang="en-IN" b="1" dirty="0" smtClean="0"/>
              <a:t>ASSISTANT PROFESSORS </a:t>
            </a:r>
          </a:p>
          <a:p>
            <a:pPr marL="0"/>
            <a:r>
              <a:rPr lang="en-IN" dirty="0" smtClean="0"/>
              <a:t>DR.S.PEER </a:t>
            </a:r>
            <a:r>
              <a:rPr lang="en-IN" dirty="0"/>
              <a:t>MOHAMED M.D</a:t>
            </a:r>
          </a:p>
          <a:p>
            <a:pPr marL="0"/>
            <a:r>
              <a:rPr lang="en-IN" dirty="0"/>
              <a:t>DR.N.RAGAVAN M.D</a:t>
            </a:r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8497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No markers of TB, HIV, syphilis</a:t>
            </a:r>
          </a:p>
          <a:p>
            <a:r>
              <a:rPr lang="en-IN" dirty="0"/>
              <a:t>No neurocutaneous markers</a:t>
            </a:r>
          </a:p>
          <a:p>
            <a:r>
              <a:rPr lang="en-US" dirty="0" smtClean="0"/>
              <a:t>A healed, transverse scar of 6cm length is seen over the anterior aspect of the neck</a:t>
            </a:r>
          </a:p>
          <a:p>
            <a:r>
              <a:rPr lang="en-US" dirty="0" smtClean="0"/>
              <a:t>Height neck ratio 9.6:1</a:t>
            </a:r>
          </a:p>
          <a:p>
            <a:r>
              <a:rPr lang="en-US" dirty="0" smtClean="0"/>
              <a:t>No features of hypothyroidism/latent tetany</a:t>
            </a:r>
          </a:p>
          <a:p>
            <a:r>
              <a:rPr lang="en-US" dirty="0" smtClean="0"/>
              <a:t>No features of Horner's syndrome</a:t>
            </a:r>
          </a:p>
          <a:p>
            <a:r>
              <a:rPr lang="en-US" dirty="0" smtClean="0"/>
              <a:t>E/O breasts - normal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345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066800"/>
          </a:xfrm>
        </p:spPr>
        <p:txBody>
          <a:bodyPr/>
          <a:lstStyle/>
          <a:p>
            <a:pPr algn="ctr"/>
            <a:r>
              <a:rPr lang="en-IN" dirty="0" smtClean="0"/>
              <a:t>vitals</a:t>
            </a:r>
            <a:endParaRPr lang="en-IN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956528"/>
              </p:ext>
            </p:extLst>
          </p:nvPr>
        </p:nvGraphicFramePr>
        <p:xfrm>
          <a:off x="395536" y="1268760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682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18468865"/>
              </p:ext>
            </p:extLst>
          </p:nvPr>
        </p:nvGraphicFramePr>
        <p:xfrm>
          <a:off x="395536" y="764704"/>
          <a:ext cx="835292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11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Systemic examination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/>
              <a:t>Central nervous system:</a:t>
            </a:r>
          </a:p>
          <a:p>
            <a:pPr marL="0" indent="0">
              <a:buNone/>
            </a:pPr>
            <a:r>
              <a:rPr lang="en-IN" dirty="0" smtClean="0"/>
              <a:t>Higher functions:</a:t>
            </a:r>
          </a:p>
          <a:p>
            <a:pPr marL="0" indent="0">
              <a:buNone/>
            </a:pPr>
            <a:r>
              <a:rPr lang="en-IN" dirty="0" smtClean="0"/>
              <a:t>		Conscious,</a:t>
            </a:r>
          </a:p>
          <a:p>
            <a:pPr marL="0" indent="0">
              <a:buNone/>
            </a:pPr>
            <a:r>
              <a:rPr lang="en-IN" dirty="0" smtClean="0"/>
              <a:t>		Oriented</a:t>
            </a:r>
          </a:p>
          <a:p>
            <a:pPr marL="0" indent="0">
              <a:buNone/>
            </a:pPr>
            <a:r>
              <a:rPr lang="en-IN" dirty="0" smtClean="0"/>
              <a:t>		Language, speech, memory, 			intelligence, sleep pattern : normal</a:t>
            </a:r>
          </a:p>
          <a:p>
            <a:pPr marL="0" indent="0">
              <a:buNone/>
            </a:pPr>
            <a:r>
              <a:rPr lang="en-IN" dirty="0" smtClean="0"/>
              <a:t>		Right handedness</a:t>
            </a:r>
          </a:p>
          <a:p>
            <a:pPr marL="0" indent="0">
              <a:buNone/>
            </a:pPr>
            <a:r>
              <a:rPr lang="en-IN" dirty="0" smtClean="0"/>
              <a:t>Cranial nerve examination : normal.</a:t>
            </a:r>
          </a:p>
          <a:p>
            <a:pPr marL="0" indent="0">
              <a:buNone/>
            </a:pPr>
            <a:r>
              <a:rPr lang="en-US" dirty="0"/>
              <a:t>Fundus examination - Normal</a:t>
            </a:r>
            <a:endParaRPr lang="en-IN" dirty="0"/>
          </a:p>
          <a:p>
            <a:pPr marL="0" indent="0">
              <a:buNone/>
            </a:pPr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3346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en-IN" dirty="0" smtClean="0"/>
              <a:t>Motor system: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040935"/>
              </p:ext>
            </p:extLst>
          </p:nvPr>
        </p:nvGraphicFramePr>
        <p:xfrm>
          <a:off x="971600" y="980728"/>
          <a:ext cx="7344816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2448272"/>
                <a:gridCol w="2448272"/>
              </a:tblGrid>
              <a:tr h="657073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RIGHT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LEFT</a:t>
                      </a:r>
                      <a:endParaRPr lang="en-IN" dirty="0"/>
                    </a:p>
                  </a:txBody>
                  <a:tcPr/>
                </a:tc>
              </a:tr>
              <a:tr h="657073">
                <a:tc>
                  <a:txBody>
                    <a:bodyPr/>
                    <a:lstStyle/>
                    <a:p>
                      <a:pPr algn="l"/>
                      <a:r>
                        <a:rPr lang="en-IN" dirty="0" smtClean="0"/>
                        <a:t>BULK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NORMAL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NORMAL</a:t>
                      </a:r>
                      <a:endParaRPr lang="en-IN" dirty="0"/>
                    </a:p>
                  </a:txBody>
                  <a:tcPr/>
                </a:tc>
              </a:tr>
              <a:tr h="657073">
                <a:tc>
                  <a:txBody>
                    <a:bodyPr/>
                    <a:lstStyle/>
                    <a:p>
                      <a:pPr algn="l"/>
                      <a:r>
                        <a:rPr lang="en-IN" dirty="0" smtClean="0"/>
                        <a:t>UPPER</a:t>
                      </a:r>
                      <a:r>
                        <a:rPr lang="en-IN" baseline="0" dirty="0" smtClean="0"/>
                        <a:t> LIMB</a:t>
                      </a:r>
                    </a:p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657073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ARM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aseline="0" dirty="0" smtClean="0"/>
                        <a:t>24 cm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25cm</a:t>
                      </a:r>
                      <a:endParaRPr lang="en-IN" dirty="0"/>
                    </a:p>
                  </a:txBody>
                  <a:tcPr/>
                </a:tc>
              </a:tr>
              <a:tr h="657073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FOREARM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18cm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18cm</a:t>
                      </a:r>
                      <a:endParaRPr lang="en-IN" dirty="0"/>
                    </a:p>
                  </a:txBody>
                  <a:tcPr/>
                </a:tc>
              </a:tr>
              <a:tr h="657073">
                <a:tc>
                  <a:txBody>
                    <a:bodyPr/>
                    <a:lstStyle/>
                    <a:p>
                      <a:pPr algn="l"/>
                      <a:r>
                        <a:rPr lang="en-IN" dirty="0" smtClean="0"/>
                        <a:t>LOWERLIMB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657073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THIGH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30cm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30cm</a:t>
                      </a:r>
                      <a:endParaRPr lang="en-IN" dirty="0"/>
                    </a:p>
                  </a:txBody>
                  <a:tcPr/>
                </a:tc>
              </a:tr>
              <a:tr h="657073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LEG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21cm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21cm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97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76201"/>
              </p:ext>
            </p:extLst>
          </p:nvPr>
        </p:nvGraphicFramePr>
        <p:xfrm>
          <a:off x="457200" y="1700807"/>
          <a:ext cx="8229600" cy="2589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432674">
                <a:tc>
                  <a:txBody>
                    <a:bodyPr/>
                    <a:lstStyle/>
                    <a:p>
                      <a:pPr algn="ctr"/>
                      <a:endParaRPr lang="en-IN" dirty="0" smtClean="0"/>
                    </a:p>
                    <a:p>
                      <a:pPr algn="ctr"/>
                      <a:endParaRPr lang="en-IN" dirty="0" smtClean="0"/>
                    </a:p>
                    <a:p>
                      <a:pPr algn="ctr"/>
                      <a:r>
                        <a:rPr lang="en-IN" sz="4000" dirty="0" smtClean="0"/>
                        <a:t>TONE</a:t>
                      </a:r>
                      <a:endParaRPr lang="en-IN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 smtClean="0"/>
                    </a:p>
                    <a:p>
                      <a:pPr algn="ctr"/>
                      <a:endParaRPr lang="en-IN" dirty="0" smtClean="0"/>
                    </a:p>
                    <a:p>
                      <a:pPr algn="ctr"/>
                      <a:r>
                        <a:rPr lang="en-IN" sz="3600" dirty="0" smtClean="0"/>
                        <a:t>RIGHT</a:t>
                      </a:r>
                      <a:endParaRPr lang="en-IN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 smtClean="0"/>
                    </a:p>
                    <a:p>
                      <a:pPr algn="ctr"/>
                      <a:endParaRPr lang="en-IN" dirty="0" smtClean="0"/>
                    </a:p>
                    <a:p>
                      <a:pPr algn="ctr"/>
                      <a:r>
                        <a:rPr lang="en-IN" sz="3600" dirty="0" smtClean="0"/>
                        <a:t>LEFT</a:t>
                      </a:r>
                      <a:endParaRPr lang="en-IN" sz="3600" dirty="0"/>
                    </a:p>
                  </a:txBody>
                  <a:tcPr/>
                </a:tc>
              </a:tr>
              <a:tr h="578559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UPPER</a:t>
                      </a:r>
                      <a:r>
                        <a:rPr lang="en-IN" baseline="0" dirty="0" smtClean="0"/>
                        <a:t> LIMB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Increased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Increased</a:t>
                      </a:r>
                      <a:endParaRPr lang="en-IN" dirty="0"/>
                    </a:p>
                  </a:txBody>
                  <a:tcPr/>
                </a:tc>
              </a:tr>
              <a:tr h="578559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LOWER LIMB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Increased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Increased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52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954560" cy="922114"/>
          </a:xfrm>
        </p:spPr>
        <p:txBody>
          <a:bodyPr>
            <a:normAutofit/>
          </a:bodyPr>
          <a:lstStyle/>
          <a:p>
            <a:r>
              <a:rPr lang="en-IN" sz="3600" b="1" dirty="0" smtClean="0"/>
              <a:t>POWER:</a:t>
            </a:r>
            <a:endParaRPr lang="en-IN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090762"/>
              </p:ext>
            </p:extLst>
          </p:nvPr>
        </p:nvGraphicFramePr>
        <p:xfrm>
          <a:off x="457200" y="1124746"/>
          <a:ext cx="8229600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32048">
                <a:tc>
                  <a:txBody>
                    <a:bodyPr/>
                    <a:lstStyle/>
                    <a:p>
                      <a:r>
                        <a:rPr lang="en-IN" dirty="0" smtClean="0"/>
                        <a:t>POWER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RIGHT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LEFT</a:t>
                      </a:r>
                      <a:endParaRPr lang="en-IN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IN" dirty="0" smtClean="0"/>
                        <a:t>SHOULDER</a:t>
                      </a:r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ABDUCTION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4/5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3/5</a:t>
                      </a:r>
                      <a:endParaRPr lang="en-IN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ADDUCTION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4/5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3/5</a:t>
                      </a:r>
                      <a:endParaRPr lang="en-IN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FLEXION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4/5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3/5</a:t>
                      </a:r>
                      <a:endParaRPr lang="en-IN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EXTENSION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4/5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3/5</a:t>
                      </a:r>
                      <a:endParaRPr lang="en-IN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IN" dirty="0" smtClean="0"/>
                        <a:t>ELBOW</a:t>
                      </a:r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FLEXION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4/5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3/5</a:t>
                      </a:r>
                      <a:endParaRPr lang="en-IN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EXTENSION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4/5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3/5</a:t>
                      </a:r>
                      <a:endParaRPr lang="en-IN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IN" dirty="0" smtClean="0"/>
                        <a:t>WRIST</a:t>
                      </a:r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FLEXION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4/5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3/5</a:t>
                      </a:r>
                      <a:endParaRPr lang="en-IN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EXTENSION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4/5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3/5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96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899321"/>
              </p:ext>
            </p:extLst>
          </p:nvPr>
        </p:nvGraphicFramePr>
        <p:xfrm>
          <a:off x="395536" y="548680"/>
          <a:ext cx="8229600" cy="5931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07247">
                <a:tc>
                  <a:txBody>
                    <a:bodyPr/>
                    <a:lstStyle/>
                    <a:p>
                      <a:r>
                        <a:rPr lang="en-IN" dirty="0" smtClean="0"/>
                        <a:t>POWER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RIGHT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LEFT</a:t>
                      </a:r>
                      <a:endParaRPr lang="en-IN" dirty="0"/>
                    </a:p>
                  </a:txBody>
                  <a:tcPr/>
                </a:tc>
              </a:tr>
              <a:tr h="607247">
                <a:tc>
                  <a:txBody>
                    <a:bodyPr/>
                    <a:lstStyle/>
                    <a:p>
                      <a:r>
                        <a:rPr lang="en-IN" dirty="0" smtClean="0"/>
                        <a:t>HIP</a:t>
                      </a:r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>
                    <a:lnB w="12700" cmpd="sng">
                      <a:noFill/>
                    </a:lnB>
                  </a:tcPr>
                </a:tc>
              </a:tr>
              <a:tr h="607247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FLEXION</a:t>
                      </a:r>
                      <a:endParaRPr lang="en-IN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3/5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3/5</a:t>
                      </a:r>
                      <a:endParaRPr lang="en-IN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7247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EXTENSION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3/5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3/5</a:t>
                      </a:r>
                      <a:endParaRPr lang="en-IN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739364">
                <a:tc>
                  <a:txBody>
                    <a:bodyPr/>
                    <a:lstStyle/>
                    <a:p>
                      <a:r>
                        <a:rPr lang="en-IN" dirty="0" smtClean="0"/>
                        <a:t>KNEE</a:t>
                      </a:r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</a:tr>
              <a:tr h="607247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FLEXION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3/5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3/5</a:t>
                      </a:r>
                      <a:endParaRPr lang="en-IN" dirty="0"/>
                    </a:p>
                  </a:txBody>
                  <a:tcPr/>
                </a:tc>
              </a:tr>
              <a:tr h="607247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EXTENSION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3/5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3/5</a:t>
                      </a:r>
                      <a:endParaRPr lang="en-IN" dirty="0"/>
                    </a:p>
                  </a:txBody>
                  <a:tcPr/>
                </a:tc>
              </a:tr>
              <a:tr h="607247">
                <a:tc>
                  <a:txBody>
                    <a:bodyPr/>
                    <a:lstStyle/>
                    <a:p>
                      <a:r>
                        <a:rPr lang="en-IN" dirty="0" smtClean="0"/>
                        <a:t>ANKLE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</a:tr>
              <a:tr h="470617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DORSI FLEXION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3/5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3/5</a:t>
                      </a:r>
                      <a:endParaRPr lang="en-IN" dirty="0"/>
                    </a:p>
                  </a:txBody>
                  <a:tcPr/>
                </a:tc>
              </a:tr>
              <a:tr h="470617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PLANTAR</a:t>
                      </a:r>
                      <a:r>
                        <a:rPr lang="en-IN" baseline="0" dirty="0" smtClean="0"/>
                        <a:t> FLEXION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3/5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3/5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03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30624" cy="778098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REFLEXES: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175600"/>
              </p:ext>
            </p:extLst>
          </p:nvPr>
        </p:nvGraphicFramePr>
        <p:xfrm>
          <a:off x="467544" y="1556793"/>
          <a:ext cx="8229600" cy="4040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864095">
                <a:tc>
                  <a:txBody>
                    <a:bodyPr/>
                    <a:lstStyle/>
                    <a:p>
                      <a:pPr algn="ctr"/>
                      <a:endParaRPr lang="en-IN" dirty="0" smtClean="0"/>
                    </a:p>
                    <a:p>
                      <a:pPr algn="ctr"/>
                      <a:r>
                        <a:rPr lang="en-IN" dirty="0" smtClean="0"/>
                        <a:t>REFLEXES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 smtClean="0"/>
                    </a:p>
                    <a:p>
                      <a:pPr algn="ctr"/>
                      <a:r>
                        <a:rPr lang="en-IN" dirty="0" smtClean="0"/>
                        <a:t>RIGHT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 smtClean="0"/>
                    </a:p>
                    <a:p>
                      <a:pPr algn="ctr"/>
                      <a:r>
                        <a:rPr lang="en-IN" dirty="0" smtClean="0"/>
                        <a:t>LEFT</a:t>
                      </a:r>
                      <a:endParaRPr lang="en-IN" dirty="0"/>
                    </a:p>
                  </a:txBody>
                  <a:tcPr/>
                </a:tc>
              </a:tr>
              <a:tr h="507234">
                <a:tc>
                  <a:txBody>
                    <a:bodyPr/>
                    <a:lstStyle/>
                    <a:p>
                      <a:r>
                        <a:rPr lang="en-IN" dirty="0" smtClean="0"/>
                        <a:t>SUPERFICIAL REFLEX: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/>
                </a:tc>
              </a:tr>
              <a:tr h="507234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CORNEAL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PRESENT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PRESENT</a:t>
                      </a:r>
                      <a:endParaRPr lang="en-IN" dirty="0"/>
                    </a:p>
                  </a:txBody>
                  <a:tcPr/>
                </a:tc>
              </a:tr>
              <a:tr h="507234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CONJUNCTIVAL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PRESENT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PRESENT</a:t>
                      </a:r>
                      <a:endParaRPr lang="en-IN" dirty="0"/>
                    </a:p>
                  </a:txBody>
                  <a:tcPr/>
                </a:tc>
              </a:tr>
              <a:tr h="507234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ABDOMINAL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ABSENT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ABSENT</a:t>
                      </a:r>
                    </a:p>
                  </a:txBody>
                  <a:tcPr/>
                </a:tc>
              </a:tr>
              <a:tr h="4913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ANAL</a:t>
                      </a:r>
                      <a:r>
                        <a:rPr lang="en-US" baseline="0" dirty="0" smtClean="0"/>
                        <a:t> REFLEX </a:t>
                      </a:r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PRESENT</a:t>
                      </a:r>
                    </a:p>
                    <a:p>
                      <a:pPr algn="ctr"/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dirty="0" smtClean="0"/>
                    </a:p>
                  </a:txBody>
                  <a:tcPr/>
                </a:tc>
              </a:tr>
              <a:tr h="507234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PLANTAR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EXTENSOR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rgbClr val="FF0000"/>
                          </a:solidFill>
                        </a:rPr>
                        <a:t>EXTENSOR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35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411112"/>
              </p:ext>
            </p:extLst>
          </p:nvPr>
        </p:nvGraphicFramePr>
        <p:xfrm>
          <a:off x="539552" y="476672"/>
          <a:ext cx="8229600" cy="6502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849627">
                <a:tc>
                  <a:txBody>
                    <a:bodyPr/>
                    <a:lstStyle/>
                    <a:p>
                      <a:endParaRPr lang="en-IN" dirty="0" smtClean="0"/>
                    </a:p>
                    <a:p>
                      <a:pPr algn="ctr"/>
                      <a:r>
                        <a:rPr lang="en-IN" dirty="0" smtClean="0"/>
                        <a:t>REFLEXES</a:t>
                      </a:r>
                    </a:p>
                    <a:p>
                      <a:pPr algn="ctr"/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 smtClean="0"/>
                    </a:p>
                    <a:p>
                      <a:pPr algn="ctr"/>
                      <a:r>
                        <a:rPr lang="en-IN" dirty="0" smtClean="0"/>
                        <a:t>RIGHT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 smtClean="0"/>
                    </a:p>
                    <a:p>
                      <a:pPr algn="ctr"/>
                      <a:r>
                        <a:rPr lang="en-IN" dirty="0" smtClean="0"/>
                        <a:t>LEFT</a:t>
                      </a:r>
                      <a:endParaRPr lang="en-IN" dirty="0"/>
                    </a:p>
                  </a:txBody>
                  <a:tcPr/>
                </a:tc>
              </a:tr>
              <a:tr h="720753">
                <a:tc>
                  <a:txBody>
                    <a:bodyPr/>
                    <a:lstStyle/>
                    <a:p>
                      <a:r>
                        <a:rPr lang="en-IN" dirty="0" smtClean="0"/>
                        <a:t>DEEP TENDON REFLEX: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</a:tr>
              <a:tr h="4175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JAW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IN" dirty="0"/>
                    </a:p>
                  </a:txBody>
                  <a:tcPr/>
                </a:tc>
              </a:tr>
              <a:tr h="4175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TRAPEZIUS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IN" dirty="0"/>
                    </a:p>
                  </a:txBody>
                  <a:tcPr/>
                </a:tc>
              </a:tr>
              <a:tr h="417579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BICEPS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+++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+++</a:t>
                      </a:r>
                      <a:endParaRPr lang="en-IN" dirty="0"/>
                    </a:p>
                  </a:txBody>
                  <a:tcPr/>
                </a:tc>
              </a:tr>
              <a:tr h="417579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TRICEPS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+++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+++</a:t>
                      </a:r>
                      <a:endParaRPr lang="en-IN" dirty="0"/>
                    </a:p>
                  </a:txBody>
                  <a:tcPr/>
                </a:tc>
              </a:tr>
              <a:tr h="417579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SUPINATOR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+++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+++</a:t>
                      </a:r>
                      <a:endParaRPr lang="en-IN" dirty="0"/>
                    </a:p>
                  </a:txBody>
                  <a:tcPr/>
                </a:tc>
              </a:tr>
              <a:tr h="417579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KNEE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+++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+++</a:t>
                      </a:r>
                      <a:endParaRPr lang="en-IN" dirty="0"/>
                    </a:p>
                  </a:txBody>
                  <a:tcPr/>
                </a:tc>
              </a:tr>
              <a:tr h="417579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ANKLE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+++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+++</a:t>
                      </a:r>
                      <a:endParaRPr lang="en-IN" dirty="0"/>
                    </a:p>
                  </a:txBody>
                  <a:tcPr/>
                </a:tc>
              </a:tr>
              <a:tr h="417579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</a:tr>
              <a:tr h="417579">
                <a:tc>
                  <a:txBody>
                    <a:bodyPr/>
                    <a:lstStyle/>
                    <a:p>
                      <a:r>
                        <a:rPr lang="en-IN" dirty="0" smtClean="0"/>
                        <a:t>CLONUS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</a:tr>
              <a:tr h="417579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PATELLAR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ABSENT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ABSENT</a:t>
                      </a:r>
                      <a:endParaRPr lang="en-IN" dirty="0"/>
                    </a:p>
                  </a:txBody>
                  <a:tcPr/>
                </a:tc>
              </a:tr>
              <a:tr h="417579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ANKLE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ABSENT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ABSENT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51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COMPLAINTS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 </a:t>
            </a:r>
            <a:r>
              <a:rPr lang="en-US" dirty="0"/>
              <a:t>A 59 yrs old </a:t>
            </a:r>
            <a:r>
              <a:rPr lang="en-US" dirty="0" smtClean="0"/>
              <a:t>female, coming from Dindigul, farmer by occupation, </a:t>
            </a:r>
            <a:r>
              <a:rPr lang="en-US" dirty="0"/>
              <a:t>came with chief </a:t>
            </a:r>
            <a:r>
              <a:rPr lang="en-US" dirty="0" smtClean="0"/>
              <a:t>complaints </a:t>
            </a:r>
            <a:r>
              <a:rPr lang="en-US" dirty="0"/>
              <a:t>of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Difficulty in using all 4 limbs for 4 months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Pain in all 4 limbs for 25 days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822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SENSORY SYSTEM</a:t>
            </a:r>
            <a:r>
              <a:rPr lang="en-IN" sz="2400" dirty="0"/>
              <a:t/>
            </a:r>
            <a:br>
              <a:rPr lang="en-IN" sz="2400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5112"/>
          </a:xfrm>
        </p:spPr>
        <p:txBody>
          <a:bodyPr/>
          <a:lstStyle/>
          <a:p>
            <a:r>
              <a:rPr lang="en-US" dirty="0" smtClean="0"/>
              <a:t>On the left upper limb, </a:t>
            </a:r>
          </a:p>
          <a:p>
            <a:pPr lvl="3"/>
            <a:r>
              <a:rPr lang="en-US" dirty="0" smtClean="0"/>
              <a:t>Impaired touch and pain sensations over the C5 and C6 dermatomes. </a:t>
            </a:r>
          </a:p>
          <a:p>
            <a:r>
              <a:rPr lang="en-US" dirty="0" smtClean="0"/>
              <a:t>Sensations in the right upper limb are normal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543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579671"/>
              </p:ext>
            </p:extLst>
          </p:nvPr>
        </p:nvGraphicFramePr>
        <p:xfrm>
          <a:off x="457200" y="1484784"/>
          <a:ext cx="8229600" cy="4750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938121">
                <a:tc>
                  <a:txBody>
                    <a:bodyPr/>
                    <a:lstStyle/>
                    <a:p>
                      <a:r>
                        <a:rPr lang="en-IN" dirty="0" smtClean="0"/>
                        <a:t>SENSATION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RIGHT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LEFT</a:t>
                      </a:r>
                      <a:endParaRPr lang="en-IN" dirty="0"/>
                    </a:p>
                  </a:txBody>
                  <a:tcPr/>
                </a:tc>
              </a:tr>
              <a:tr h="611732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TOUCH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NORMAL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NORMAL</a:t>
                      </a:r>
                      <a:endParaRPr lang="en-IN" dirty="0"/>
                    </a:p>
                  </a:txBody>
                  <a:tcPr/>
                </a:tc>
              </a:tr>
              <a:tr h="611732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PAIN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NORMAL</a:t>
                      </a:r>
                    </a:p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NORMAL</a:t>
                      </a:r>
                    </a:p>
                    <a:p>
                      <a:pPr algn="ctr"/>
                      <a:endParaRPr lang="en-IN" dirty="0"/>
                    </a:p>
                  </a:txBody>
                  <a:tcPr/>
                </a:tc>
              </a:tr>
              <a:tr h="611732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TEMPERATURE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NORMAL</a:t>
                      </a:r>
                    </a:p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NORMAL</a:t>
                      </a:r>
                    </a:p>
                    <a:p>
                      <a:pPr algn="ctr"/>
                      <a:endParaRPr lang="en-IN" dirty="0"/>
                    </a:p>
                  </a:txBody>
                  <a:tcPr/>
                </a:tc>
              </a:tr>
              <a:tr h="611732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JOINT SENSE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NORMAL</a:t>
                      </a:r>
                    </a:p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NORMAL</a:t>
                      </a:r>
                    </a:p>
                    <a:p>
                      <a:pPr algn="ctr"/>
                      <a:endParaRPr lang="en-IN" dirty="0"/>
                    </a:p>
                  </a:txBody>
                  <a:tcPr/>
                </a:tc>
              </a:tr>
              <a:tr h="611732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POSITION</a:t>
                      </a:r>
                      <a:r>
                        <a:rPr lang="en-IN" baseline="0" dirty="0" smtClean="0"/>
                        <a:t> SENSE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NORMAL</a:t>
                      </a:r>
                    </a:p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NORMAL</a:t>
                      </a:r>
                    </a:p>
                    <a:p>
                      <a:pPr algn="ctr"/>
                      <a:endParaRPr lang="en-IN" dirty="0"/>
                    </a:p>
                  </a:txBody>
                  <a:tcPr/>
                </a:tc>
              </a:tr>
              <a:tr h="611732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VIBRATION SENSE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NORMAL</a:t>
                      </a:r>
                    </a:p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NORMAL</a:t>
                      </a:r>
                    </a:p>
                    <a:p>
                      <a:pPr algn="ctr"/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271458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 smtClean="0"/>
              <a:t>SENSORY SYSTEM – LOWER LIMB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56611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CEREBELLUM : normal</a:t>
            </a:r>
          </a:p>
          <a:p>
            <a:r>
              <a:rPr lang="en-IN" dirty="0" smtClean="0">
                <a:solidFill>
                  <a:srgbClr val="00B0F0"/>
                </a:solidFill>
              </a:rPr>
              <a:t>No neck muscle weakness</a:t>
            </a:r>
          </a:p>
          <a:p>
            <a:r>
              <a:rPr lang="en-IN" dirty="0" smtClean="0"/>
              <a:t>Spine examination: Bony tenderness present over the C5,  C6 and C7 vertebrae</a:t>
            </a:r>
          </a:p>
          <a:p>
            <a:r>
              <a:rPr lang="en-IN" dirty="0" smtClean="0"/>
              <a:t>No spinal deformity</a:t>
            </a:r>
          </a:p>
          <a:p>
            <a:r>
              <a:rPr lang="en-IN" dirty="0" smtClean="0"/>
              <a:t>Gait : could not be tested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895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Other system: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CVS:</a:t>
            </a:r>
          </a:p>
          <a:p>
            <a:pPr marL="0" indent="0">
              <a:buNone/>
            </a:pPr>
            <a:r>
              <a:rPr lang="en-IN" dirty="0" smtClean="0"/>
              <a:t>		S1, </a:t>
            </a:r>
            <a:r>
              <a:rPr lang="en-IN" dirty="0"/>
              <a:t>S</a:t>
            </a:r>
            <a:r>
              <a:rPr lang="en-IN" dirty="0" smtClean="0"/>
              <a:t>2 heard.</a:t>
            </a:r>
          </a:p>
          <a:p>
            <a:pPr marL="0" indent="0">
              <a:buNone/>
            </a:pPr>
            <a:r>
              <a:rPr lang="en-IN" dirty="0" smtClean="0"/>
              <a:t>		JVP not elevated</a:t>
            </a:r>
          </a:p>
          <a:p>
            <a:pPr marL="0" indent="0">
              <a:buNone/>
            </a:pPr>
            <a:r>
              <a:rPr lang="en-IN" dirty="0" smtClean="0"/>
              <a:t>		No murmur</a:t>
            </a:r>
          </a:p>
          <a:p>
            <a:r>
              <a:rPr lang="en-IN" dirty="0" smtClean="0"/>
              <a:t>RS:</a:t>
            </a:r>
          </a:p>
          <a:p>
            <a:pPr marL="0" indent="0">
              <a:buNone/>
            </a:pPr>
            <a:r>
              <a:rPr lang="en-IN" dirty="0" smtClean="0"/>
              <a:t>		NVBS+</a:t>
            </a:r>
          </a:p>
          <a:p>
            <a:pPr marL="0" indent="0">
              <a:buNone/>
            </a:pPr>
            <a:r>
              <a:rPr lang="en-IN" dirty="0" smtClean="0"/>
              <a:t>		No added sound.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8127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Abdomen :</a:t>
            </a:r>
          </a:p>
          <a:p>
            <a:pPr marL="0" indent="0">
              <a:buNone/>
            </a:pPr>
            <a:r>
              <a:rPr lang="en-IN" dirty="0" smtClean="0"/>
              <a:t>		Soft</a:t>
            </a:r>
          </a:p>
          <a:p>
            <a:pPr marL="0" indent="0">
              <a:buNone/>
            </a:pPr>
            <a:r>
              <a:rPr lang="en-IN" dirty="0" smtClean="0"/>
              <a:t>		Not tender</a:t>
            </a:r>
          </a:p>
          <a:p>
            <a:pPr marL="0" indent="0">
              <a:buNone/>
            </a:pPr>
            <a:r>
              <a:rPr lang="en-IN" dirty="0" smtClean="0"/>
              <a:t>		No free fluid</a:t>
            </a:r>
          </a:p>
          <a:p>
            <a:pPr marL="0" indent="0">
              <a:buNone/>
            </a:pPr>
            <a:r>
              <a:rPr lang="en-IN" dirty="0" smtClean="0"/>
              <a:t>		Bowel sounds heard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6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PROVISIONAL 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>
            <a:normAutofit/>
          </a:bodyPr>
          <a:lstStyle/>
          <a:p>
            <a:r>
              <a:rPr lang="en-US" dirty="0" smtClean="0"/>
              <a:t>Spastic quadriparesis </a:t>
            </a:r>
            <a:r>
              <a:rPr lang="en-US" dirty="0"/>
              <a:t>for </a:t>
            </a:r>
            <a:r>
              <a:rPr lang="en-US" dirty="0" smtClean="0"/>
              <a:t>evaluation – Extramedullary extradural Cervical compressive myelopathy 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dirty="0" smtClean="0"/>
              <a:t>Motor level – above C5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dirty="0" smtClean="0"/>
              <a:t>Reflex level – above C5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dirty="0" smtClean="0"/>
              <a:t>Segmental sensory loss over C5, C6 dermatomes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Differential diagnosis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dirty="0" smtClean="0"/>
              <a:t>Intervertebral disc prolapse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dirty="0" smtClean="0"/>
              <a:t>Secondaries 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dirty="0" smtClean="0"/>
              <a:t>Pott’s spine</a:t>
            </a:r>
          </a:p>
        </p:txBody>
      </p:sp>
    </p:spTree>
    <p:extLst>
      <p:ext uri="{BB962C8B-B14F-4D97-AF65-F5344CB8AC3E}">
        <p14:creationId xmlns:p14="http://schemas.microsoft.com/office/powerpoint/2010/main" val="28344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Investigations: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Hb :11.1 gm%</a:t>
            </a:r>
          </a:p>
          <a:p>
            <a:r>
              <a:rPr lang="en-IN" dirty="0" smtClean="0"/>
              <a:t>TC  : 13200 cells/mm3</a:t>
            </a:r>
          </a:p>
          <a:p>
            <a:r>
              <a:rPr lang="en-IN" dirty="0" smtClean="0"/>
              <a:t>DC : Neutrophils-77%</a:t>
            </a:r>
          </a:p>
          <a:p>
            <a:pPr marL="109728" indent="0">
              <a:buNone/>
            </a:pPr>
            <a:r>
              <a:rPr lang="en-IN" dirty="0" smtClean="0"/>
              <a:t>            Lymphocytes-10 %</a:t>
            </a:r>
          </a:p>
          <a:p>
            <a:pPr marL="109728" indent="0">
              <a:buNone/>
            </a:pPr>
            <a:r>
              <a:rPr lang="en-IN" dirty="0"/>
              <a:t> </a:t>
            </a:r>
            <a:r>
              <a:rPr lang="en-IN" dirty="0" smtClean="0"/>
              <a:t>           Monocyte -7 %</a:t>
            </a:r>
          </a:p>
          <a:p>
            <a:r>
              <a:rPr lang="en-US" dirty="0" smtClean="0"/>
              <a:t>Platelet </a:t>
            </a:r>
            <a:r>
              <a:rPr lang="en-US" dirty="0"/>
              <a:t>count- </a:t>
            </a:r>
            <a:r>
              <a:rPr lang="en-US" dirty="0" smtClean="0"/>
              <a:t>4.76lacs/mm3</a:t>
            </a:r>
            <a:endParaRPr lang="en-IN" dirty="0" smtClean="0"/>
          </a:p>
          <a:p>
            <a:r>
              <a:rPr lang="en-IN" dirty="0" smtClean="0"/>
              <a:t>ESR: 25mm/hr</a:t>
            </a:r>
          </a:p>
        </p:txBody>
      </p:sp>
    </p:spTree>
    <p:extLst>
      <p:ext uri="{BB962C8B-B14F-4D97-AF65-F5344CB8AC3E}">
        <p14:creationId xmlns:p14="http://schemas.microsoft.com/office/powerpoint/2010/main" val="427117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Blood sugar(R): 128 mg</a:t>
            </a:r>
            <a:r>
              <a:rPr lang="en-IN" dirty="0" smtClean="0"/>
              <a:t>%</a:t>
            </a:r>
          </a:p>
          <a:p>
            <a:r>
              <a:rPr lang="en-IN" dirty="0" smtClean="0"/>
              <a:t>Sr</a:t>
            </a:r>
            <a:r>
              <a:rPr lang="en-IN" dirty="0"/>
              <a:t>. urea: 24mg%</a:t>
            </a:r>
          </a:p>
          <a:p>
            <a:r>
              <a:rPr lang="en-IN" dirty="0"/>
              <a:t>Sr. creatinine: 0.8mg%</a:t>
            </a:r>
          </a:p>
          <a:p>
            <a:pPr lvl="0"/>
            <a:r>
              <a:rPr lang="en-US" dirty="0"/>
              <a:t>Urine routine </a:t>
            </a:r>
            <a:endParaRPr lang="en-US" dirty="0" smtClean="0"/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/>
              <a:t>Albumin- +</a:t>
            </a:r>
            <a:endParaRPr lang="en-IN" dirty="0"/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/>
              <a:t>Sugar- nil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/>
              <a:t>Deposits- 6-8 pus cells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0095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973735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001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IN" dirty="0"/>
          </a:p>
          <a:p>
            <a:endParaRPr lang="en-IN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35554449"/>
              </p:ext>
            </p:extLst>
          </p:nvPr>
        </p:nvGraphicFramePr>
        <p:xfrm>
          <a:off x="467544" y="980728"/>
          <a:ext cx="799288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321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en-IN" dirty="0" smtClean="0"/>
              <a:t>PRESENTING ILLNESS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25112"/>
          </a:xfrm>
        </p:spPr>
        <p:txBody>
          <a:bodyPr>
            <a:normAutofit fontScale="92500" lnSpcReduction="20000"/>
          </a:bodyPr>
          <a:lstStyle/>
          <a:p>
            <a:pPr marL="457200" indent="-457200"/>
            <a:endParaRPr lang="en-IN" dirty="0" smtClean="0"/>
          </a:p>
          <a:p>
            <a:r>
              <a:rPr lang="en-US" dirty="0" smtClean="0"/>
              <a:t>Initially </a:t>
            </a:r>
            <a:r>
              <a:rPr lang="en-US" dirty="0"/>
              <a:t>started as heaviness </a:t>
            </a:r>
            <a:r>
              <a:rPr lang="en-US" dirty="0" smtClean="0"/>
              <a:t>involving </a:t>
            </a:r>
            <a:r>
              <a:rPr lang="en-US" dirty="0"/>
              <a:t>the left side of upper and lower limbs followed by gradually progressive weakness of all 4 </a:t>
            </a:r>
            <a:r>
              <a:rPr lang="en-US" dirty="0" smtClean="0"/>
              <a:t>limbs</a:t>
            </a:r>
            <a:endParaRPr lang="en-US" dirty="0"/>
          </a:p>
          <a:p>
            <a:r>
              <a:rPr lang="en-US" dirty="0"/>
              <a:t>Associated with pain in all 4 </a:t>
            </a:r>
            <a:r>
              <a:rPr lang="en-US" dirty="0" smtClean="0"/>
              <a:t>limbs, dull, deep aching pain.</a:t>
            </a:r>
            <a:endParaRPr lang="en-US" dirty="0"/>
          </a:p>
          <a:p>
            <a:r>
              <a:rPr lang="en-US" dirty="0" smtClean="0"/>
              <a:t>H/O difficulty in </a:t>
            </a:r>
            <a:r>
              <a:rPr lang="en-US" dirty="0"/>
              <a:t>rolling over bed ,standing ,climbing </a:t>
            </a:r>
            <a:r>
              <a:rPr lang="en-US" dirty="0" smtClean="0"/>
              <a:t>stairs (+)</a:t>
            </a:r>
          </a:p>
          <a:p>
            <a:r>
              <a:rPr lang="en-US" dirty="0" smtClean="0"/>
              <a:t>H/O difficulty in holding tumbler, wearing slippers (+)</a:t>
            </a:r>
          </a:p>
          <a:p>
            <a:r>
              <a:rPr lang="en-US" dirty="0" smtClean="0"/>
              <a:t>H/O tripping of toes while walking (+)</a:t>
            </a:r>
          </a:p>
          <a:p>
            <a:r>
              <a:rPr lang="en-US" dirty="0" smtClean="0"/>
              <a:t>No h/o leg cramps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0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961687"/>
              </p:ext>
            </p:extLst>
          </p:nvPr>
        </p:nvGraphicFramePr>
        <p:xfrm>
          <a:off x="323528" y="476672"/>
          <a:ext cx="8229600" cy="5737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258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Neurophysician opinion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 smtClean="0"/>
              <a:t>A case of spastic quadriparesis/cervical compressive myelopathy above c5 level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 smtClean="0"/>
              <a:t>Suggested – MRI cervical spine with whole spine and brain screening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4603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" y="3179064"/>
            <a:ext cx="8229600" cy="1066800"/>
          </a:xfrm>
        </p:spPr>
        <p:txBody>
          <a:bodyPr/>
          <a:lstStyle/>
          <a:p>
            <a:pPr algn="ctr"/>
            <a:r>
              <a:rPr lang="en-US" dirty="0"/>
              <a:t>MRI SPINE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2445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ni\Desktop\Don't delete\quadriplegia case\20151109_1315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01" y="0"/>
            <a:ext cx="6123797" cy="6858000"/>
          </a:xfrm>
          <a:prstGeom prst="rect">
            <a:avLst/>
          </a:prstGeom>
          <a:solidFill>
            <a:srgbClr val="FF0000"/>
          </a:solidFill>
          <a:extLst/>
        </p:spPr>
      </p:pic>
    </p:spTree>
    <p:extLst>
      <p:ext uri="{BB962C8B-B14F-4D97-AF65-F5344CB8AC3E}">
        <p14:creationId xmlns:p14="http://schemas.microsoft.com/office/powerpoint/2010/main" val="22384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ni\Desktop\Don't delete\quadriplegia case\20151109_1316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832" y="0"/>
            <a:ext cx="62063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16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CT SPINE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46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8" name="Picture 4" descr="C:\Users\mani\Desktop\ct images\IMG_1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090" y="0"/>
            <a:ext cx="68078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4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 descr="C:\Users\mani\Desktop\ct images\IMG_11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60" y="0"/>
            <a:ext cx="73452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52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 descr="C:\Users\mani\Desktop\ct images\IMG_11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7" y="0"/>
            <a:ext cx="85883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8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MRI REPORT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E/O T1 hypointense and T2 hyperintense </a:t>
            </a:r>
            <a:r>
              <a:rPr lang="en-US" b="1" dirty="0" smtClean="0">
                <a:latin typeface="Agency FB" panose="020B0503020202020204" pitchFamily="34" charset="0"/>
              </a:rPr>
              <a:t>expansile osteoblastic lesion </a:t>
            </a:r>
            <a:r>
              <a:rPr lang="en-US" dirty="0" smtClean="0"/>
              <a:t>involving body of C6, C7 vertebrae, pedicle, lamina and facet joints. The lesion encroaches into spinal cord canal causing compression of underlying spinal cord.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Diffuse annular disc bulge noted at C3-C4, C4-C5 levels without e/o any nerve root compression.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1175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 h/o dysphagia/hoarseness of voice/nasal regurgitation</a:t>
            </a:r>
          </a:p>
          <a:p>
            <a:r>
              <a:rPr lang="en-US" dirty="0" smtClean="0"/>
              <a:t>No h/0 slurring of speech/drooling of saliva/difficulty in chewing food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No h/o blurring of vision</a:t>
            </a:r>
          </a:p>
          <a:p>
            <a:r>
              <a:rPr lang="en-US" dirty="0"/>
              <a:t>No h/o sensory disturbances over the </a:t>
            </a:r>
            <a:r>
              <a:rPr lang="en-US" dirty="0" smtClean="0"/>
              <a:t>body/face</a:t>
            </a:r>
          </a:p>
          <a:p>
            <a:r>
              <a:rPr lang="en-US" dirty="0" smtClean="0"/>
              <a:t>No h/o cotton wool sensation/wash basin sign</a:t>
            </a:r>
          </a:p>
          <a:p>
            <a:r>
              <a:rPr lang="en-US" dirty="0" smtClean="0"/>
              <a:t>No h/o shock like sensation over the back</a:t>
            </a:r>
            <a:endParaRPr lang="en-US" dirty="0"/>
          </a:p>
          <a:p>
            <a:r>
              <a:rPr lang="en-US" dirty="0"/>
              <a:t>No Bowel and Bladder </a:t>
            </a:r>
            <a:r>
              <a:rPr lang="en-US" dirty="0" smtClean="0"/>
              <a:t>disturbances</a:t>
            </a:r>
          </a:p>
          <a:p>
            <a:r>
              <a:rPr lang="en-US" dirty="0" smtClean="0"/>
              <a:t> H/O </a:t>
            </a:r>
            <a:r>
              <a:rPr lang="en-US" dirty="0"/>
              <a:t>vertebral </a:t>
            </a:r>
            <a:r>
              <a:rPr lang="en-US" dirty="0" smtClean="0"/>
              <a:t>pain present over the nape of the neck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841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Lumbar spine screening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Bony alignment normal. Lordosis maintained.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Disc dehydration and disc bulge noted at L3-L4, L4-L5 and L5-S1 levels causing indentation of anterior thecal sac.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Impression – </a:t>
            </a:r>
            <a:r>
              <a:rPr lang="en-US" b="1" dirty="0">
                <a:latin typeface="Agency FB" panose="020B0503020202020204" pitchFamily="34" charset="0"/>
              </a:rPr>
              <a:t>S</a:t>
            </a:r>
            <a:r>
              <a:rPr lang="en-US" b="1" dirty="0" smtClean="0">
                <a:latin typeface="Agency FB" panose="020B0503020202020204" pitchFamily="34" charset="0"/>
              </a:rPr>
              <a:t>econdaries spine involving C6, C7 Vertebrae</a:t>
            </a:r>
            <a:endParaRPr lang="en-IN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6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Medical oncologist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Osteoblastic secondaries involving C6, C7 vertebra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 smtClean="0"/>
              <a:t>Suggested CT guided biopsy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2884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Neurosurgeon opinion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 smtClean="0"/>
              <a:t>Secondaries spine at C6, C7 level causing compressive myelopathy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 smtClean="0"/>
              <a:t>Advised – Image guided biopsy from the secondaries spine and review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7212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Case </a:t>
            </a:r>
            <a:r>
              <a:rPr lang="en-US" dirty="0" err="1" smtClean="0"/>
              <a:t>contd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CT guided biopsy – suggestive of secondary malignancy , thyroid follicles are seen</a:t>
            </a:r>
          </a:p>
        </p:txBody>
      </p:sp>
    </p:spTree>
    <p:extLst>
      <p:ext uri="{BB962C8B-B14F-4D97-AF65-F5344CB8AC3E}">
        <p14:creationId xmlns:p14="http://schemas.microsoft.com/office/powerpoint/2010/main" val="27097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 thyroidectomy biopsy was sent for 2</a:t>
            </a:r>
            <a:r>
              <a:rPr lang="en-US" baseline="30000" dirty="0"/>
              <a:t>nd</a:t>
            </a:r>
            <a:r>
              <a:rPr lang="en-US" dirty="0"/>
              <a:t> opinion – suggestive of minimally invasive follicular carcinoma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060019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HPE REPORT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Section studied shows well encapsulated nodular lesion of thyroid with proliferation of closely packed thyroid follicles.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There is nodular proliferation of thyroid follicles with focal areas of calcification and focal area of capsular invasion.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Overall picture is suggestive of </a:t>
            </a:r>
            <a:r>
              <a:rPr lang="en-US" b="1" dirty="0" smtClean="0">
                <a:latin typeface="Agency FB" panose="020B0503020202020204" pitchFamily="34" charset="0"/>
              </a:rPr>
              <a:t>minimally invasive follicular carcinoma</a:t>
            </a:r>
            <a:r>
              <a:rPr lang="en-US" dirty="0" smtClean="0"/>
              <a:t> of thyroid.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4292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FINAL DIAGNOSIS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Spastic quadriparesis due to osteoblastic secondaries at C6, C7 level due to follicular carcinoma of thyroid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5551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Neuro-surgery review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of spastic </a:t>
            </a:r>
            <a:r>
              <a:rPr lang="en-US" dirty="0" err="1" smtClean="0"/>
              <a:t>quadriparesis</a:t>
            </a:r>
            <a:r>
              <a:rPr lang="en-US" dirty="0" smtClean="0"/>
              <a:t>/follicular ca thyroid with secondaries spine</a:t>
            </a:r>
          </a:p>
          <a:p>
            <a:r>
              <a:rPr lang="en-US" dirty="0" smtClean="0"/>
              <a:t>Suggested -  </a:t>
            </a:r>
          </a:p>
          <a:p>
            <a:pPr lvl="3"/>
            <a:r>
              <a:rPr lang="en-US" dirty="0" smtClean="0"/>
              <a:t>Radiotherapy</a:t>
            </a:r>
          </a:p>
          <a:p>
            <a:pPr lvl="3"/>
            <a:r>
              <a:rPr lang="en-US" dirty="0" smtClean="0"/>
              <a:t>Radical resection and decompression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078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oncologist review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Suggested – 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dirty="0" smtClean="0"/>
              <a:t> Palliative radiotherapy to cervical spine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dirty="0" smtClean="0"/>
              <a:t> Radio-</a:t>
            </a:r>
            <a:r>
              <a:rPr lang="en-US" dirty="0"/>
              <a:t> iodine 131 </a:t>
            </a:r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2551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GIVEN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Palliative radiotherapy to cervical spine (#7 cycles)</a:t>
            </a:r>
          </a:p>
          <a:p>
            <a:r>
              <a:rPr lang="en-US" dirty="0" smtClean="0"/>
              <a:t>INJ. DEXAMETHASONE 8 MG iv 12hrly</a:t>
            </a:r>
          </a:p>
          <a:p>
            <a:r>
              <a:rPr lang="en-US" dirty="0" smtClean="0"/>
              <a:t>TAB. Thyroxine 100 mcg/day</a:t>
            </a:r>
          </a:p>
          <a:p>
            <a:r>
              <a:rPr lang="en-US" dirty="0" smtClean="0"/>
              <a:t>TAB. Calcium 1 – 0 - 1</a:t>
            </a:r>
          </a:p>
          <a:p>
            <a:r>
              <a:rPr lang="en-US" dirty="0" smtClean="0"/>
              <a:t>Patient was referred to higher center for radio-iodine therapy.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1481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h/o root pain/funicular pain </a:t>
            </a:r>
          </a:p>
          <a:p>
            <a:r>
              <a:rPr lang="en-US" dirty="0" smtClean="0"/>
              <a:t>No h/o diurnal variation of weakness</a:t>
            </a:r>
          </a:p>
          <a:p>
            <a:r>
              <a:rPr lang="en-US" dirty="0" smtClean="0"/>
              <a:t>No h/o fever </a:t>
            </a:r>
          </a:p>
          <a:p>
            <a:r>
              <a:rPr lang="en-US" dirty="0" smtClean="0"/>
              <a:t>No h/o cough with expectoration</a:t>
            </a:r>
          </a:p>
          <a:p>
            <a:r>
              <a:rPr lang="en-US" dirty="0" smtClean="0"/>
              <a:t>No </a:t>
            </a:r>
            <a:r>
              <a:rPr lang="en-US" dirty="0"/>
              <a:t>h/o </a:t>
            </a:r>
            <a:r>
              <a:rPr lang="en-US" dirty="0" smtClean="0"/>
              <a:t>vomiting/headache/seizures</a:t>
            </a:r>
            <a:endParaRPr lang="en-US" dirty="0" smtClean="0"/>
          </a:p>
          <a:p>
            <a:r>
              <a:rPr lang="en-US" dirty="0"/>
              <a:t>No h/o trauma</a:t>
            </a:r>
            <a:endParaRPr lang="en-IN" dirty="0"/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862875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Aim of presentation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highlight the unusual presentation of thyroid malignancy with </a:t>
            </a:r>
            <a:r>
              <a:rPr lang="en-US" b="1" dirty="0" smtClean="0">
                <a:latin typeface="Agency FB" panose="020B0503020202020204" pitchFamily="34" charset="0"/>
              </a:rPr>
              <a:t>osteoblastic</a:t>
            </a:r>
            <a:r>
              <a:rPr lang="en-US" dirty="0" smtClean="0"/>
              <a:t> secondaries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7793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endParaRPr lang="en-US" sz="6600" dirty="0" smtClean="0">
              <a:latin typeface="AR BERKLEY" panose="02000000000000000000" pitchFamily="2" charset="0"/>
            </a:endParaRPr>
          </a:p>
          <a:p>
            <a:pPr marL="109728" indent="0" algn="ctr">
              <a:buNone/>
            </a:pPr>
            <a:r>
              <a:rPr lang="en-US" sz="6600" dirty="0" smtClean="0">
                <a:latin typeface="AR BERKLEY" panose="02000000000000000000" pitchFamily="2" charset="0"/>
              </a:rPr>
              <a:t>THANK </a:t>
            </a:r>
            <a:r>
              <a:rPr lang="en-US" sz="6600" dirty="0">
                <a:latin typeface="AR BERKLEY" panose="02000000000000000000" pitchFamily="2" charset="0"/>
              </a:rPr>
              <a:t>YOU</a:t>
            </a:r>
            <a:endParaRPr lang="en-IN" sz="6600" dirty="0">
              <a:latin typeface="AR BERKL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94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Past history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92488"/>
          </a:xfrm>
        </p:spPr>
        <p:txBody>
          <a:bodyPr>
            <a:normAutofit/>
          </a:bodyPr>
          <a:lstStyle/>
          <a:p>
            <a:r>
              <a:rPr lang="en-US" dirty="0" smtClean="0"/>
              <a:t>No h/o similar illness in the past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/>
              <a:t>No past h/o tuberculosis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No h/o diabetes, Hypertension, </a:t>
            </a:r>
            <a:r>
              <a:rPr lang="en-US" dirty="0" smtClean="0"/>
              <a:t>Epilepsy</a:t>
            </a:r>
          </a:p>
          <a:p>
            <a:endParaRPr lang="en-US" dirty="0"/>
          </a:p>
          <a:p>
            <a:r>
              <a:rPr lang="en-US" dirty="0"/>
              <a:t>Hysterectomy done 15 yrs before for DUB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2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Past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Past record shows h/o </a:t>
            </a:r>
            <a:r>
              <a:rPr lang="en-US" dirty="0"/>
              <a:t>thyroid swelling </a:t>
            </a:r>
            <a:r>
              <a:rPr lang="en-US" dirty="0" smtClean="0"/>
              <a:t>for </a:t>
            </a:r>
            <a:r>
              <a:rPr lang="en-US" dirty="0"/>
              <a:t>which she was evaluated at GRH in DEC 2014. FNAC from thyroid done – s/o colloid goitre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 Near-total thyroidectomy was done. HPE reported as ‘</a:t>
            </a:r>
            <a:r>
              <a:rPr lang="en-US" b="1" dirty="0"/>
              <a:t>multinodular goitre with degenerative changes</a:t>
            </a:r>
            <a:r>
              <a:rPr lang="en-US" dirty="0"/>
              <a:t>’.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Patient was on tab. Thyroxine 100mcg/day since then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6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Family  and personal history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Mixed diet</a:t>
            </a:r>
          </a:p>
          <a:p>
            <a:r>
              <a:rPr lang="en-US" dirty="0"/>
              <a:t>No </a:t>
            </a:r>
            <a:r>
              <a:rPr lang="en-US" dirty="0" smtClean="0"/>
              <a:t>addiction</a:t>
            </a:r>
          </a:p>
          <a:p>
            <a:r>
              <a:rPr lang="en-US" dirty="0"/>
              <a:t>No </a:t>
            </a:r>
            <a:r>
              <a:rPr lang="en-US" dirty="0" smtClean="0"/>
              <a:t>similar </a:t>
            </a:r>
            <a:r>
              <a:rPr lang="en-US" dirty="0"/>
              <a:t>illness in family members</a:t>
            </a:r>
            <a:endParaRPr lang="e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9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General examination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Conscious</a:t>
            </a:r>
          </a:p>
          <a:p>
            <a:r>
              <a:rPr lang="en-IN" dirty="0" smtClean="0"/>
              <a:t>Oriented</a:t>
            </a:r>
          </a:p>
          <a:p>
            <a:r>
              <a:rPr lang="en-IN" dirty="0" smtClean="0"/>
              <a:t>Afebrile</a:t>
            </a:r>
          </a:p>
          <a:p>
            <a:r>
              <a:rPr lang="en-IN" dirty="0" smtClean="0"/>
              <a:t>No pallor/icterus/cyanosis/clubbing/pedal edema/lymphadenopathy.</a:t>
            </a:r>
          </a:p>
          <a:p>
            <a:r>
              <a:rPr lang="en-IN" dirty="0" smtClean="0"/>
              <a:t>Oral cavity: normal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8102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1928</TotalTime>
  <Words>1133</Words>
  <Application>Microsoft Office PowerPoint</Application>
  <PresentationFormat>On-screen Show (4:3)</PresentationFormat>
  <Paragraphs>374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Urban</vt:lpstr>
      <vt:lpstr>AN INTERESTING CASE OF QUADRIPARESIS</vt:lpstr>
      <vt:lpstr>COMPLAINTS</vt:lpstr>
      <vt:lpstr>PRESENTING ILLNESS</vt:lpstr>
      <vt:lpstr>PowerPoint Presentation</vt:lpstr>
      <vt:lpstr>PowerPoint Presentation</vt:lpstr>
      <vt:lpstr>Past history</vt:lpstr>
      <vt:lpstr>Past history</vt:lpstr>
      <vt:lpstr>Family  and personal history</vt:lpstr>
      <vt:lpstr>General examination</vt:lpstr>
      <vt:lpstr>PowerPoint Presentation</vt:lpstr>
      <vt:lpstr>vitals</vt:lpstr>
      <vt:lpstr>PowerPoint Presentation</vt:lpstr>
      <vt:lpstr>Systemic examination</vt:lpstr>
      <vt:lpstr>PowerPoint Presentation</vt:lpstr>
      <vt:lpstr>PowerPoint Presentation</vt:lpstr>
      <vt:lpstr>POWER:</vt:lpstr>
      <vt:lpstr>PowerPoint Presentation</vt:lpstr>
      <vt:lpstr>REFLEXES:</vt:lpstr>
      <vt:lpstr>PowerPoint Presentation</vt:lpstr>
      <vt:lpstr>SENSORY SYSTEM </vt:lpstr>
      <vt:lpstr>PowerPoint Presentation</vt:lpstr>
      <vt:lpstr>PowerPoint Presentation</vt:lpstr>
      <vt:lpstr>Other system:</vt:lpstr>
      <vt:lpstr>PowerPoint Presentation</vt:lpstr>
      <vt:lpstr>PROVISIONAL DIAGNOSIS</vt:lpstr>
      <vt:lpstr>Investigations: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MRI SPINE</vt:lpstr>
      <vt:lpstr>PowerPoint Presentation</vt:lpstr>
      <vt:lpstr>PowerPoint Presentation</vt:lpstr>
      <vt:lpstr>CT SPINE</vt:lpstr>
      <vt:lpstr>PowerPoint Presentation</vt:lpstr>
      <vt:lpstr>PowerPoint Presentation</vt:lpstr>
      <vt:lpstr>PowerPoint Presentation</vt:lpstr>
      <vt:lpstr>MRI REPORT</vt:lpstr>
      <vt:lpstr>PowerPoint Presentation</vt:lpstr>
      <vt:lpstr>PowerPoint Presentation</vt:lpstr>
      <vt:lpstr>PowerPoint Presentation</vt:lpstr>
      <vt:lpstr> Case contd</vt:lpstr>
      <vt:lpstr>PowerPoint Presentation</vt:lpstr>
      <vt:lpstr>HPE REPORT</vt:lpstr>
      <vt:lpstr>FINAL DIAGNOSIS</vt:lpstr>
      <vt:lpstr>Neuro-surgery review</vt:lpstr>
      <vt:lpstr>Medical oncologist review</vt:lpstr>
      <vt:lpstr>TREATMENT GIVEN</vt:lpstr>
      <vt:lpstr>Aim of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sreekumar</dc:creator>
  <cp:lastModifiedBy>sreekumar</cp:lastModifiedBy>
  <cp:revision>164</cp:revision>
  <dcterms:created xsi:type="dcterms:W3CDTF">2015-12-03T12:35:08Z</dcterms:created>
  <dcterms:modified xsi:type="dcterms:W3CDTF">2016-01-06T06:05:03Z</dcterms:modified>
</cp:coreProperties>
</file>