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8" r:id="rId7"/>
    <p:sldId id="265" r:id="rId8"/>
    <p:sldId id="269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60"/>
  </p:normalViewPr>
  <p:slideViewPr>
    <p:cSldViewPr snapToGrid="0">
      <p:cViewPr>
        <p:scale>
          <a:sx n="50" d="100"/>
          <a:sy n="50" d="100"/>
        </p:scale>
        <p:origin x="1915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E64CE-9032-48F1-A275-80341FD130EC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6112C-54FC-4B96-89B5-5964F912F6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53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91217-07FF-32AB-2D2F-A7C3A028C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4680" y="3175000"/>
            <a:ext cx="8422640" cy="1427480"/>
          </a:xfrm>
        </p:spPr>
        <p:txBody>
          <a:bodyPr/>
          <a:lstStyle/>
          <a:p>
            <a:r>
              <a:rPr lang="en-IN" sz="3600" b="1" dirty="0">
                <a:latin typeface="Aptos" panose="020B0004020202020204" pitchFamily="34" charset="0"/>
              </a:rPr>
              <a:t>Radio imaging for discussion</a:t>
            </a:r>
            <a:br>
              <a:rPr lang="en-IN" sz="3600" b="1" dirty="0">
                <a:latin typeface="Aptos" panose="020B0004020202020204" pitchFamily="34" charset="0"/>
              </a:rPr>
            </a:br>
            <a:r>
              <a:rPr lang="en-IN" sz="3600" b="1" dirty="0">
                <a:latin typeface="Aptos" panose="020B0004020202020204" pitchFamily="34" charset="0"/>
              </a:rPr>
              <a:t>ii medical unit</a:t>
            </a:r>
            <a:br>
              <a:rPr lang="en-IN" sz="3600" b="1" dirty="0">
                <a:latin typeface="Aptos" panose="020B0004020202020204" pitchFamily="34" charset="0"/>
              </a:rPr>
            </a:br>
            <a:br>
              <a:rPr lang="en-IN" sz="3600" dirty="0"/>
            </a:br>
            <a:r>
              <a:rPr lang="en-IN" sz="2800" dirty="0">
                <a:latin typeface="Algerian" panose="04020705040A02060702" pitchFamily="82" charset="0"/>
              </a:rPr>
              <a:t>chief: </a:t>
            </a:r>
            <a:r>
              <a:rPr lang="en-IN" sz="2800" dirty="0" err="1">
                <a:latin typeface="Algerian" panose="04020705040A02060702" pitchFamily="82" charset="0"/>
              </a:rPr>
              <a:t>dr.</a:t>
            </a:r>
            <a:r>
              <a:rPr lang="en-IN" sz="2800" dirty="0">
                <a:latin typeface="Algerian" panose="04020705040A02060702" pitchFamily="82" charset="0"/>
              </a:rPr>
              <a:t> David Pradeep </a:t>
            </a:r>
            <a:r>
              <a:rPr lang="en-IN" sz="2800" dirty="0" err="1">
                <a:latin typeface="Algerian" panose="04020705040A02060702" pitchFamily="82" charset="0"/>
              </a:rPr>
              <a:t>kumar</a:t>
            </a:r>
            <a:r>
              <a:rPr lang="en-IN" sz="2800" dirty="0">
                <a:latin typeface="Algerian" panose="04020705040A02060702" pitchFamily="82" charset="0"/>
              </a:rPr>
              <a:t>  MD MRCP</a:t>
            </a:r>
            <a:br>
              <a:rPr lang="en-IN" sz="2800" dirty="0">
                <a:latin typeface="Algerian" panose="04020705040A02060702" pitchFamily="82" charset="0"/>
              </a:rPr>
            </a:br>
            <a:r>
              <a:rPr lang="en-IN" sz="2800" dirty="0" err="1">
                <a:latin typeface="Algerian" panose="04020705040A02060702" pitchFamily="82" charset="0"/>
              </a:rPr>
              <a:t>assT</a:t>
            </a:r>
            <a:r>
              <a:rPr lang="en-IN" sz="2800" dirty="0">
                <a:latin typeface="Algerian" panose="04020705040A02060702" pitchFamily="82" charset="0"/>
              </a:rPr>
              <a:t> </a:t>
            </a:r>
            <a:r>
              <a:rPr lang="en-IN" sz="2800" dirty="0" err="1">
                <a:latin typeface="Algerian" panose="04020705040A02060702" pitchFamily="82" charset="0"/>
              </a:rPr>
              <a:t>proFs</a:t>
            </a:r>
            <a:r>
              <a:rPr lang="en-IN" sz="2800" dirty="0">
                <a:latin typeface="Algerian" panose="04020705040A02060702" pitchFamily="82" charset="0"/>
              </a:rPr>
              <a:t>: </a:t>
            </a:r>
            <a:r>
              <a:rPr lang="en-IN" sz="2800" dirty="0" err="1">
                <a:latin typeface="Algerian" panose="04020705040A02060702" pitchFamily="82" charset="0"/>
              </a:rPr>
              <a:t>dr.</a:t>
            </a:r>
            <a:r>
              <a:rPr lang="en-IN" sz="2800" dirty="0">
                <a:latin typeface="Algerian" panose="04020705040A02060702" pitchFamily="82" charset="0"/>
              </a:rPr>
              <a:t> prabhu md</a:t>
            </a:r>
            <a:br>
              <a:rPr lang="en-IN" sz="2800" dirty="0">
                <a:latin typeface="Algerian" panose="04020705040A02060702" pitchFamily="82" charset="0"/>
              </a:rPr>
            </a:br>
            <a:r>
              <a:rPr lang="en-IN" sz="2800" dirty="0" err="1">
                <a:latin typeface="Algerian" panose="04020705040A02060702" pitchFamily="82" charset="0"/>
              </a:rPr>
              <a:t>dr.</a:t>
            </a:r>
            <a:r>
              <a:rPr lang="en-IN" sz="2800" dirty="0">
                <a:latin typeface="Algerian" panose="04020705040A02060702" pitchFamily="82" charset="0"/>
              </a:rPr>
              <a:t> </a:t>
            </a:r>
            <a:r>
              <a:rPr lang="en-IN" sz="2800" dirty="0" err="1">
                <a:latin typeface="Algerian" panose="04020705040A02060702" pitchFamily="82" charset="0"/>
              </a:rPr>
              <a:t>naseema</a:t>
            </a:r>
            <a:r>
              <a:rPr lang="en-IN" sz="2800" dirty="0">
                <a:latin typeface="Algerian" panose="04020705040A02060702" pitchFamily="82" charset="0"/>
              </a:rPr>
              <a:t> </a:t>
            </a:r>
            <a:r>
              <a:rPr lang="en-IN" sz="2800" dirty="0" err="1">
                <a:latin typeface="Algerian" panose="04020705040A02060702" pitchFamily="82" charset="0"/>
              </a:rPr>
              <a:t>banu</a:t>
            </a:r>
            <a:r>
              <a:rPr lang="en-IN" sz="2800" dirty="0">
                <a:latin typeface="Algerian" panose="04020705040A02060702" pitchFamily="82" charset="0"/>
              </a:rPr>
              <a:t> md</a:t>
            </a:r>
            <a:br>
              <a:rPr lang="en-IN" sz="2800" dirty="0">
                <a:latin typeface="Algerian" panose="04020705040A02060702" pitchFamily="82" charset="0"/>
              </a:rPr>
            </a:br>
            <a:r>
              <a:rPr lang="en-IN" sz="2800" dirty="0" err="1">
                <a:latin typeface="Algerian" panose="04020705040A02060702" pitchFamily="82" charset="0"/>
              </a:rPr>
              <a:t>dr.</a:t>
            </a:r>
            <a:r>
              <a:rPr lang="en-IN" sz="2800" dirty="0">
                <a:latin typeface="Algerian" panose="04020705040A02060702" pitchFamily="82" charset="0"/>
              </a:rPr>
              <a:t> Ramkumar md</a:t>
            </a:r>
            <a:br>
              <a:rPr lang="en-IN" sz="2800" dirty="0">
                <a:latin typeface="Algerian" panose="04020705040A02060702" pitchFamily="82" charset="0"/>
              </a:rPr>
            </a:br>
            <a:br>
              <a:rPr lang="en-IN" sz="2800" dirty="0">
                <a:latin typeface="Algerian" panose="04020705040A02060702" pitchFamily="82" charset="0"/>
              </a:rPr>
            </a:br>
            <a:r>
              <a:rPr lang="en-IN" sz="2800" dirty="0" err="1">
                <a:latin typeface="Algerian" panose="04020705040A02060702" pitchFamily="82" charset="0"/>
              </a:rPr>
              <a:t>presentor</a:t>
            </a:r>
            <a:r>
              <a:rPr lang="en-IN" sz="2800" dirty="0">
                <a:latin typeface="Algerian" panose="04020705040A02060702" pitchFamily="82" charset="0"/>
              </a:rPr>
              <a:t>: DR. SNEHA SRINIVASAN</a:t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E0B2F-B700-A8F1-ECA8-C813D8ADEF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499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7DE47-CA8F-6426-9AC0-BDF103DB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0D7A-771C-D82A-D665-32030D66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1422400"/>
            <a:ext cx="10058400" cy="452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/>
              <a:t>A 70 year old male  came with chief complaints of inability to open right eyelids for past  1 month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600" b="1" dirty="0"/>
              <a:t>HISTORY OF PRESENTING ILLNESS:</a:t>
            </a:r>
          </a:p>
          <a:p>
            <a:pPr marL="0" indent="0">
              <a:buNone/>
            </a:pPr>
            <a:r>
              <a:rPr lang="en-IN" dirty="0"/>
              <a:t>Patient was apparently normal before 1 month , then presented with chief complaints of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Right eyelids drooping  for past 1 month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C/O of giddiness and headache for past 7 days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C/O of vomiting on and off for past 7 days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C/O diplopia for 7 days</a:t>
            </a:r>
          </a:p>
          <a:p>
            <a:pPr marL="0" indent="0">
              <a:buNone/>
            </a:pPr>
            <a:r>
              <a:rPr lang="en-IN" dirty="0"/>
              <a:t>No other specific complaints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600" b="1" dirty="0"/>
              <a:t>PAST HISTORY: </a:t>
            </a:r>
          </a:p>
          <a:p>
            <a:pPr marL="0" indent="0">
              <a:buNone/>
            </a:pPr>
            <a:r>
              <a:rPr lang="en-IN" dirty="0"/>
              <a:t>Not a known case of Diabetes, Hypertension , Tuberculosis, HIV, Thyroid disorder, and bronchial asthma</a:t>
            </a:r>
          </a:p>
        </p:txBody>
      </p:sp>
    </p:spTree>
    <p:extLst>
      <p:ext uri="{BB962C8B-B14F-4D97-AF65-F5344CB8AC3E}">
        <p14:creationId xmlns:p14="http://schemas.microsoft.com/office/powerpoint/2010/main" val="119336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F0C7-7DEA-7B1D-A2D4-81876725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5217E-6910-D30F-3DDC-3D0E95117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28394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en-IN" sz="2400" b="1" dirty="0"/>
              <a:t>GENERAL EXAMINATION</a:t>
            </a:r>
            <a:r>
              <a:rPr lang="en-IN" dirty="0"/>
              <a:t>:</a:t>
            </a:r>
          </a:p>
          <a:p>
            <a:pPr marL="0" indent="0">
              <a:buNone/>
            </a:pPr>
            <a:r>
              <a:rPr lang="en-IN" dirty="0"/>
              <a:t>conscious, comfortable, afebrile, no pallor, no jaundice, no clubbing, no cyanosis, no pedal edema, no significant lymphadenopathy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sz="2400" b="1" dirty="0"/>
              <a:t>VITALS: </a:t>
            </a:r>
          </a:p>
          <a:p>
            <a:pPr marL="0" indent="0">
              <a:buNone/>
            </a:pPr>
            <a:r>
              <a:rPr lang="en-IN" dirty="0"/>
              <a:t> BP – 110/60 mm/Hg – left upper arm  in supine posture</a:t>
            </a:r>
          </a:p>
          <a:p>
            <a:pPr marL="0" indent="0">
              <a:buNone/>
            </a:pPr>
            <a:r>
              <a:rPr lang="en-IN" dirty="0"/>
              <a:t> PR – 88/ min regular rhythm, normal volume, no specific character, felt equally in all peripheral vessels, no radio radial and radio femoral delay</a:t>
            </a:r>
          </a:p>
          <a:p>
            <a:pPr marL="0" indent="0">
              <a:buNone/>
            </a:pPr>
            <a:r>
              <a:rPr lang="en-IN" dirty="0"/>
              <a:t>SPO2-  98 %  in room air</a:t>
            </a:r>
          </a:p>
          <a:p>
            <a:pPr marL="0" indent="0">
              <a:buNone/>
            </a:pPr>
            <a:r>
              <a:rPr lang="en-IN" dirty="0"/>
              <a:t>RR – 16/min</a:t>
            </a:r>
          </a:p>
        </p:txBody>
      </p:sp>
    </p:spTree>
    <p:extLst>
      <p:ext uri="{BB962C8B-B14F-4D97-AF65-F5344CB8AC3E}">
        <p14:creationId xmlns:p14="http://schemas.microsoft.com/office/powerpoint/2010/main" val="424388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894EB-7F81-427E-030D-03B044EA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238BF-A72E-2A01-5FA6-F60ED56A3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487680"/>
            <a:ext cx="10972800" cy="61569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                                                    </a:t>
            </a:r>
            <a:r>
              <a:rPr lang="en-IN" sz="2400" b="1" dirty="0"/>
              <a:t>SYSTEMIC EXAMINATION</a:t>
            </a:r>
          </a:p>
          <a:p>
            <a:pPr marL="0" indent="0">
              <a:buNone/>
            </a:pPr>
            <a:r>
              <a:rPr lang="en-IN" dirty="0"/>
              <a:t>                                                                 </a:t>
            </a:r>
            <a:r>
              <a:rPr lang="en-IN" b="1" dirty="0"/>
              <a:t>CENTRAL NERVOUS SYSTEM</a:t>
            </a:r>
          </a:p>
          <a:p>
            <a:pPr marL="0" indent="0">
              <a:buNone/>
            </a:pPr>
            <a:r>
              <a:rPr lang="en-IN" dirty="0"/>
              <a:t>                                                         HIGHER MENTAL FUNCTIONS</a:t>
            </a:r>
          </a:p>
          <a:p>
            <a:pPr marL="0" indent="0">
              <a:buNone/>
            </a:pPr>
            <a:r>
              <a:rPr lang="en-IN" dirty="0"/>
              <a:t>Conscious, oriented to time, place and person</a:t>
            </a:r>
          </a:p>
          <a:p>
            <a:pPr marL="0" indent="0">
              <a:buNone/>
            </a:pPr>
            <a:r>
              <a:rPr lang="en-IN" dirty="0"/>
              <a:t>Immediate, recent, long term memory intact</a:t>
            </a:r>
          </a:p>
          <a:p>
            <a:pPr marL="0" indent="0">
              <a:buNone/>
            </a:pPr>
            <a:r>
              <a:rPr lang="en-IN" dirty="0"/>
              <a:t>Intelligence normal</a:t>
            </a:r>
          </a:p>
          <a:p>
            <a:pPr marL="0" indent="0">
              <a:buNone/>
            </a:pPr>
            <a:r>
              <a:rPr lang="en-IN" dirty="0"/>
              <a:t>Right Handedness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                                                                       CRANIAL NERVES </a:t>
            </a:r>
          </a:p>
          <a:p>
            <a:r>
              <a:rPr lang="en-IN" dirty="0"/>
              <a:t>Right Eye : Pupil dilated 4mm non reactive to light </a:t>
            </a:r>
          </a:p>
          <a:p>
            <a:r>
              <a:rPr lang="en-IN" dirty="0"/>
              <a:t>Right Eye: Absent extraocular movements </a:t>
            </a:r>
          </a:p>
          <a:p>
            <a:r>
              <a:rPr lang="en-IN" dirty="0"/>
              <a:t>Left Eye: Only adduction present</a:t>
            </a:r>
          </a:p>
          <a:p>
            <a:pPr marL="0" indent="0">
              <a:buNone/>
            </a:pPr>
            <a:r>
              <a:rPr lang="en-IN" dirty="0"/>
              <a:t>   All other cranial nerve examinations normal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Motor and sensory  system : normal</a:t>
            </a:r>
          </a:p>
          <a:p>
            <a:r>
              <a:rPr lang="en-IN" dirty="0"/>
              <a:t>No signs of meningeal irritation</a:t>
            </a:r>
          </a:p>
          <a:p>
            <a:r>
              <a:rPr lang="en-IN" dirty="0"/>
              <a:t>OTHER SYSTEM EXAMINATION : normal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919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97CD-8738-358E-356A-1690517C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7A55C-DFAF-5838-3AC1-86EFFBB78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During course of treatment, patient developed ptosis of opposite eye</a:t>
            </a:r>
          </a:p>
          <a:p>
            <a:pPr marL="0" indent="0">
              <a:buNone/>
            </a:pPr>
            <a:r>
              <a:rPr lang="en-IN" dirty="0"/>
              <a:t> and epistaxis </a:t>
            </a:r>
          </a:p>
        </p:txBody>
      </p:sp>
    </p:spTree>
    <p:extLst>
      <p:ext uri="{BB962C8B-B14F-4D97-AF65-F5344CB8AC3E}">
        <p14:creationId xmlns:p14="http://schemas.microsoft.com/office/powerpoint/2010/main" val="41712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3936-6743-AA1E-11E9-6223709C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C8DE7B-DCBF-6DC5-5E3D-4E9EC0EF1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921" y="497840"/>
            <a:ext cx="5356430" cy="586232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A50D76-7DD7-9006-CC95-8B3F2821A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881" y="642594"/>
            <a:ext cx="5659120" cy="55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4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FFCD-5519-A887-6428-B8158124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823CD5-7F90-A880-F6AB-600F18DF6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1160" r="13118"/>
          <a:stretch/>
        </p:blipFill>
        <p:spPr>
          <a:xfrm>
            <a:off x="2148840" y="1099210"/>
            <a:ext cx="6964680" cy="5116196"/>
          </a:xfrm>
        </p:spPr>
      </p:pic>
    </p:spTree>
    <p:extLst>
      <p:ext uri="{BB962C8B-B14F-4D97-AF65-F5344CB8AC3E}">
        <p14:creationId xmlns:p14="http://schemas.microsoft.com/office/powerpoint/2010/main" val="151203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C617-AB06-2285-DBA2-A8F23DFD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C06B6BC-8FF4-0EB0-C4B3-E9BE73784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3373" t="26965" r="17504" b="47962"/>
          <a:stretch/>
        </p:blipFill>
        <p:spPr>
          <a:xfrm>
            <a:off x="2727960" y="1554480"/>
            <a:ext cx="5836920" cy="4114800"/>
          </a:xfrm>
        </p:spPr>
      </p:pic>
    </p:spTree>
    <p:extLst>
      <p:ext uri="{BB962C8B-B14F-4D97-AF65-F5344CB8AC3E}">
        <p14:creationId xmlns:p14="http://schemas.microsoft.com/office/powerpoint/2010/main" val="403667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D9A31-6DEE-FB78-819E-2DE998F59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97FB-45CC-9FFC-C2B6-230D95C04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6000" dirty="0">
                <a:latin typeface="Arial Rounded MT Bold" panose="020F0704030504030204" pitchFamily="34" charset="0"/>
              </a:rPr>
              <a:t>           </a:t>
            </a:r>
          </a:p>
          <a:p>
            <a:pPr marL="0" indent="0">
              <a:buNone/>
            </a:pPr>
            <a:r>
              <a:rPr lang="en-IN" sz="6000" dirty="0">
                <a:latin typeface="Arial Rounded MT Bold" panose="020F0704030504030204" pitchFamily="34" charset="0"/>
              </a:rPr>
              <a:t>     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1827120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326</TotalTime>
  <Words>331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Algerian</vt:lpstr>
      <vt:lpstr>Aptos</vt:lpstr>
      <vt:lpstr>Arial Rounded MT Bold</vt:lpstr>
      <vt:lpstr>Calibri</vt:lpstr>
      <vt:lpstr>Century Gothic</vt:lpstr>
      <vt:lpstr>Garamond</vt:lpstr>
      <vt:lpstr>Wingdings</vt:lpstr>
      <vt:lpstr>Savon</vt:lpstr>
      <vt:lpstr>Radio imaging for discussion ii medical unit  chief: dr. David Pradeep kumar  MD MRCP assT proFs: dr. prabhu md dr. naseema banu md dr. Ramkumar md  presentor: DR. SNEHA SRINIVASAN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vikramkrush1705@gmail.com</dc:creator>
  <cp:lastModifiedBy>vikramkrush1705@gmail.com</cp:lastModifiedBy>
  <cp:revision>4</cp:revision>
  <dcterms:created xsi:type="dcterms:W3CDTF">2024-09-23T12:46:11Z</dcterms:created>
  <dcterms:modified xsi:type="dcterms:W3CDTF">2024-09-24T03:52:04Z</dcterms:modified>
</cp:coreProperties>
</file>