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6" r:id="rId5"/>
    <p:sldMasterId id="2147483677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</p:sldIdLst>
  <p:sldSz cy="5143500" cx="9144000"/>
  <p:notesSz cx="6858000" cy="9144000"/>
  <p:embeddedFontLst>
    <p:embeddedFont>
      <p:font typeface="Nunito"/>
      <p:regular r:id="rId57"/>
      <p:bold r:id="rId58"/>
      <p:italic r:id="rId59"/>
      <p:boldItalic r:id="rId60"/>
    </p:embeddedFont>
    <p:embeddedFont>
      <p:font typeface="Century Gothic"/>
      <p:regular r:id="rId61"/>
      <p:bold r:id="rId62"/>
      <p:italic r:id="rId63"/>
      <p:boldItalic r:id="rId6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E14AFB9-37F9-40DF-81C0-A1761493E0E7}">
  <a:tblStyle styleId="{8E14AFB9-37F9-40DF-81C0-A1761493E0E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font" Target="fonts/CenturyGothic-bold.fntdata"/><Relationship Id="rId61" Type="http://schemas.openxmlformats.org/officeDocument/2006/relationships/font" Target="fonts/CenturyGothic-regular.fntdata"/><Relationship Id="rId20" Type="http://schemas.openxmlformats.org/officeDocument/2006/relationships/slide" Target="slides/slide13.xml"/><Relationship Id="rId64" Type="http://schemas.openxmlformats.org/officeDocument/2006/relationships/font" Target="fonts/CenturyGothic-boldItalic.fntdata"/><Relationship Id="rId63" Type="http://schemas.openxmlformats.org/officeDocument/2006/relationships/font" Target="fonts/CenturyGothic-italic.fntdata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60" Type="http://schemas.openxmlformats.org/officeDocument/2006/relationships/font" Target="fonts/Nunito-boldItalic.fntdata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55" Type="http://schemas.openxmlformats.org/officeDocument/2006/relationships/slide" Target="slides/slide48.xml"/><Relationship Id="rId10" Type="http://schemas.openxmlformats.org/officeDocument/2006/relationships/slide" Target="slides/slide3.xml"/><Relationship Id="rId54" Type="http://schemas.openxmlformats.org/officeDocument/2006/relationships/slide" Target="slides/slide47.xml"/><Relationship Id="rId13" Type="http://schemas.openxmlformats.org/officeDocument/2006/relationships/slide" Target="slides/slide6.xml"/><Relationship Id="rId57" Type="http://schemas.openxmlformats.org/officeDocument/2006/relationships/font" Target="fonts/Nunito-regular.fntdata"/><Relationship Id="rId12" Type="http://schemas.openxmlformats.org/officeDocument/2006/relationships/slide" Target="slides/slide5.xml"/><Relationship Id="rId56" Type="http://schemas.openxmlformats.org/officeDocument/2006/relationships/slide" Target="slides/slide49.xml"/><Relationship Id="rId15" Type="http://schemas.openxmlformats.org/officeDocument/2006/relationships/slide" Target="slides/slide8.xml"/><Relationship Id="rId59" Type="http://schemas.openxmlformats.org/officeDocument/2006/relationships/font" Target="fonts/Nunito-italic.fntdata"/><Relationship Id="rId14" Type="http://schemas.openxmlformats.org/officeDocument/2006/relationships/slide" Target="slides/slide7.xml"/><Relationship Id="rId58" Type="http://schemas.openxmlformats.org/officeDocument/2006/relationships/font" Target="fonts/Nunito-bold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72439c6c2f_0_4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g272439c6c2f_0_49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733b156870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2733b156870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2e385d2bbd2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2e385d2bbd2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e385d2bbd2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2e385d2bbd2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e385d2bbd2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2e385d2bbd2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2e385d2bbd2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2e385d2bbd2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e385d2bbd2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2e385d2bbd2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733b156870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2733b156870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e385d2bbd2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2e385d2bbd2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e385d2bbd2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2e385d2bbd2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2e385d2bbd2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2e385d2bbd2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727fb5f23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2727fb5f23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2e46140d19d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2e46140d19d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272439c6c2f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272439c6c2f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7389b5488d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27389b5488d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2733b156870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2733b156870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2e46140d19d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2e46140d19d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2e385d2bbd2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2e385d2bbd2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2e46140d19d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2e46140d19d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2e46140d19d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2e46140d19d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2e46140d19d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2e46140d19d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2e46140d19d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2e46140d19d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e385d2bbd2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2e385d2bbd2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2e46140d19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2e46140d19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2e46140d19d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2e46140d19d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e385d2bbd2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2e385d2bbd2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2e385d2bbd2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g2e385d2bbd2_0_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2e46140d19d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2e46140d19d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2e46140d19d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2e46140d19d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2e46140d19d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2e46140d19d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2e46140d19d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2e46140d19d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2e46140d19d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g2e46140d19d_0_15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2e46140d19d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2e46140d19d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72439c6c2f_0_7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272439c6c2f_0_7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2e46140d19d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2e46140d19d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2e46140d19d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2e46140d19d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2e53fa95a6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2e53fa95a6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27389b5488d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27389b5488d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2e46baf0630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6" name="Google Shape;636;g2e46baf0630_0_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2e46baf0630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2e46baf0630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2e46baf063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2e46baf063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2e46f56278b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2e46f56278b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2e46baf0630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2e46baf0630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2e46baf0630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0" name="Google Shape;670;g2e46baf0630_0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72439c6c2f_0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g272439c6c2f_0_24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e385d2bbd2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2e385d2bbd2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e385d2bbd2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2e385d2bbd2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2733b15687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2733b15687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2733b156870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2733b156870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/>
          <p:nvPr>
            <p:ph type="title"/>
          </p:nvPr>
        </p:nvSpPr>
        <p:spPr>
          <a:xfrm>
            <a:off x="866215" y="730251"/>
            <a:ext cx="65712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9" name="Google Shape;69;p14"/>
          <p:cNvSpPr txBox="1"/>
          <p:nvPr>
            <p:ph idx="1" type="body"/>
          </p:nvPr>
        </p:nvSpPr>
        <p:spPr>
          <a:xfrm>
            <a:off x="866215" y="1952625"/>
            <a:ext cx="6619200" cy="25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98450" lvl="0" marL="4572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1pPr>
            <a:lvl2pPr indent="-298450" lvl="1" marL="9144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2pPr>
            <a:lvl3pPr indent="-298450" lvl="2" marL="13716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3pPr>
            <a:lvl4pPr indent="-298450" lvl="3" marL="18288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4pPr>
            <a:lvl5pPr indent="-298450" lvl="4" marL="22860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5pPr>
            <a:lvl6pPr indent="-298450" lvl="5" marL="27432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indent="-298450" lvl="6" marL="32004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indent="-298450" lvl="7" marL="36576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indent="-298450" lvl="8" marL="41148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/>
        </p:txBody>
      </p:sp>
      <p:sp>
        <p:nvSpPr>
          <p:cNvPr id="70" name="Google Shape;70;p14"/>
          <p:cNvSpPr txBox="1"/>
          <p:nvPr>
            <p:ph idx="10" type="dt"/>
          </p:nvPr>
        </p:nvSpPr>
        <p:spPr>
          <a:xfrm>
            <a:off x="7989828" y="4793879"/>
            <a:ext cx="7431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1" name="Google Shape;71;p14"/>
          <p:cNvSpPr txBox="1"/>
          <p:nvPr>
            <p:ph idx="11" type="ftr"/>
          </p:nvPr>
        </p:nvSpPr>
        <p:spPr>
          <a:xfrm>
            <a:off x="420833" y="4793879"/>
            <a:ext cx="28950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2" name="Google Shape;72;p14"/>
          <p:cNvSpPr txBox="1"/>
          <p:nvPr>
            <p:ph idx="12" type="sldNum"/>
          </p:nvPr>
        </p:nvSpPr>
        <p:spPr>
          <a:xfrm>
            <a:off x="7764405" y="221797"/>
            <a:ext cx="628800" cy="575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5"/>
          <p:cNvGrpSpPr/>
          <p:nvPr/>
        </p:nvGrpSpPr>
        <p:grpSpPr>
          <a:xfrm>
            <a:off x="0" y="0"/>
            <a:ext cx="9144009" cy="5143500"/>
            <a:chOff x="0" y="0"/>
            <a:chExt cx="12192011" cy="6858000"/>
          </a:xfrm>
        </p:grpSpPr>
        <p:sp>
          <p:nvSpPr>
            <p:cNvPr id="75" name="Google Shape;75;p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5"/>
            <p:cNvSpPr/>
            <p:nvPr/>
          </p:nvSpPr>
          <p:spPr>
            <a:xfrm>
              <a:off x="0" y="1587"/>
              <a:ext cx="12192011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77" name="Google Shape;77;p15"/>
          <p:cNvSpPr txBox="1"/>
          <p:nvPr>
            <p:ph type="ctrTitle"/>
          </p:nvPr>
        </p:nvSpPr>
        <p:spPr>
          <a:xfrm>
            <a:off x="866216" y="1574800"/>
            <a:ext cx="6619200" cy="2008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Century Gothic"/>
              <a:buNone/>
              <a:defRPr sz="4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8" name="Google Shape;78;p15"/>
          <p:cNvSpPr txBox="1"/>
          <p:nvPr>
            <p:ph idx="1" type="subTitle"/>
          </p:nvPr>
        </p:nvSpPr>
        <p:spPr>
          <a:xfrm>
            <a:off x="866216" y="3583035"/>
            <a:ext cx="6619200" cy="6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spcBef>
                <a:spcPts val="800"/>
              </a:spcBef>
              <a:spcAft>
                <a:spcPts val="0"/>
              </a:spcAft>
              <a:buSzPts val="1100"/>
              <a:buNone/>
              <a:defRPr cap="none">
                <a:solidFill>
                  <a:srgbClr val="EE52A4"/>
                </a:solidFill>
              </a:defRPr>
            </a:lvl1pPr>
            <a:lvl2pPr lvl="1" rtl="0" algn="ctr">
              <a:spcBef>
                <a:spcPts val="800"/>
              </a:spcBef>
              <a:spcAft>
                <a:spcPts val="0"/>
              </a:spcAft>
              <a:buSzPts val="10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spcBef>
                <a:spcPts val="800"/>
              </a:spcBef>
              <a:spcAft>
                <a:spcPts val="0"/>
              </a:spcAft>
              <a:buSzPts val="8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spcBef>
                <a:spcPts val="800"/>
              </a:spcBef>
              <a:spcAft>
                <a:spcPts val="0"/>
              </a:spcAft>
              <a:buSzPts val="7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spcBef>
                <a:spcPts val="800"/>
              </a:spcBef>
              <a:spcAft>
                <a:spcPts val="0"/>
              </a:spcAft>
              <a:buSzPts val="7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800"/>
              </a:spcBef>
              <a:spcAft>
                <a:spcPts val="0"/>
              </a:spcAft>
              <a:buSzPts val="7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800"/>
              </a:spcBef>
              <a:spcAft>
                <a:spcPts val="0"/>
              </a:spcAft>
              <a:buSzPts val="7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800"/>
              </a:spcBef>
              <a:spcAft>
                <a:spcPts val="0"/>
              </a:spcAft>
              <a:buSzPts val="7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800"/>
              </a:spcBef>
              <a:spcAft>
                <a:spcPts val="0"/>
              </a:spcAft>
              <a:buSzPts val="7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9" name="Google Shape;79;p15"/>
          <p:cNvSpPr txBox="1"/>
          <p:nvPr>
            <p:ph idx="10" type="dt"/>
          </p:nvPr>
        </p:nvSpPr>
        <p:spPr>
          <a:xfrm rot="5400000">
            <a:off x="7619162" y="1344243"/>
            <a:ext cx="7431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0" name="Google Shape;80;p15"/>
          <p:cNvSpPr txBox="1"/>
          <p:nvPr>
            <p:ph idx="11" type="ftr"/>
          </p:nvPr>
        </p:nvSpPr>
        <p:spPr>
          <a:xfrm rot="5400000">
            <a:off x="6713905" y="2420951"/>
            <a:ext cx="28950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1" name="Google Shape;81;p15"/>
          <p:cNvSpPr/>
          <p:nvPr/>
        </p:nvSpPr>
        <p:spPr>
          <a:xfrm>
            <a:off x="7828359" y="0"/>
            <a:ext cx="514500" cy="857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1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5"/>
          <p:cNvSpPr txBox="1"/>
          <p:nvPr>
            <p:ph idx="12" type="sldNum"/>
          </p:nvPr>
        </p:nvSpPr>
        <p:spPr>
          <a:xfrm>
            <a:off x="7764405" y="221797"/>
            <a:ext cx="628800" cy="575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blank">
  <p:cSld name="BLANK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/>
          <p:nvPr>
            <p:ph idx="10" type="dt"/>
          </p:nvPr>
        </p:nvSpPr>
        <p:spPr>
          <a:xfrm>
            <a:off x="7989828" y="4793879"/>
            <a:ext cx="7431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5" name="Google Shape;85;p16"/>
          <p:cNvSpPr txBox="1"/>
          <p:nvPr>
            <p:ph idx="11" type="ftr"/>
          </p:nvPr>
        </p:nvSpPr>
        <p:spPr>
          <a:xfrm>
            <a:off x="420833" y="4793879"/>
            <a:ext cx="28950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6" name="Google Shape;86;p16"/>
          <p:cNvSpPr/>
          <p:nvPr/>
        </p:nvSpPr>
        <p:spPr>
          <a:xfrm>
            <a:off x="7828359" y="0"/>
            <a:ext cx="514500" cy="857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1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6"/>
          <p:cNvSpPr txBox="1"/>
          <p:nvPr>
            <p:ph idx="12" type="sldNum"/>
          </p:nvPr>
        </p:nvSpPr>
        <p:spPr>
          <a:xfrm>
            <a:off x="7764405" y="221797"/>
            <a:ext cx="628800" cy="575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 type="picTx">
  <p:cSld name="PICTURE_WITH_CAPTION_TEX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17"/>
          <p:cNvGrpSpPr/>
          <p:nvPr/>
        </p:nvGrpSpPr>
        <p:grpSpPr>
          <a:xfrm>
            <a:off x="0" y="0"/>
            <a:ext cx="9144009" cy="5143500"/>
            <a:chOff x="0" y="0"/>
            <a:chExt cx="12192011" cy="6858000"/>
          </a:xfrm>
        </p:grpSpPr>
        <p:sp>
          <p:nvSpPr>
            <p:cNvPr id="90" name="Google Shape;90;p1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9B6BF2">
                    <a:alpha val="10980"/>
                  </a:srgbClr>
                </a:gs>
                <a:gs pos="36000">
                  <a:srgbClr val="9B6BF2">
                    <a:alpha val="9803"/>
                  </a:srgbClr>
                </a:gs>
                <a:gs pos="75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9B6BF2">
                    <a:alpha val="7843"/>
                  </a:srgbClr>
                </a:gs>
                <a:gs pos="36000">
                  <a:srgbClr val="9B6BF2">
                    <a:alpha val="7843"/>
                  </a:srgbClr>
                </a:gs>
                <a:gs pos="72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66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9B6BF2">
                    <a:alpha val="6666"/>
                  </a:srgbClr>
                </a:gs>
                <a:gs pos="36000">
                  <a:srgbClr val="9B6BF2">
                    <a:alpha val="5882"/>
                  </a:srgbClr>
                </a:gs>
                <a:gs pos="69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17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73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17"/>
            <p:cNvSpPr/>
            <p:nvPr/>
          </p:nvSpPr>
          <p:spPr>
            <a:xfrm>
              <a:off x="6172200" y="402165"/>
              <a:ext cx="5596500" cy="6053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17"/>
            <p:cNvSpPr/>
            <p:nvPr/>
          </p:nvSpPr>
          <p:spPr>
            <a:xfrm rot="-5677505">
              <a:off x="4203588" y="1826074"/>
              <a:ext cx="3299419" cy="440920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17"/>
            <p:cNvSpPr/>
            <p:nvPr/>
          </p:nvSpPr>
          <p:spPr>
            <a:xfrm rot="-5400000">
              <a:off x="3295431" y="2801718"/>
              <a:ext cx="6053675" cy="1254560"/>
            </a:xfrm>
            <a:custGeom>
              <a:rect b="b" l="l" r="r" t="t"/>
              <a:pathLst>
                <a:path extrusionOk="0" h="8000" w="10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99" name="Google Shape;99;p17"/>
            <p:cNvSpPr/>
            <p:nvPr/>
          </p:nvSpPr>
          <p:spPr>
            <a:xfrm>
              <a:off x="0" y="1587"/>
              <a:ext cx="12192011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00" name="Google Shape;100;p17"/>
          <p:cNvSpPr txBox="1"/>
          <p:nvPr>
            <p:ph type="title"/>
          </p:nvPr>
        </p:nvSpPr>
        <p:spPr>
          <a:xfrm>
            <a:off x="866216" y="1270000"/>
            <a:ext cx="2898900" cy="1302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Century Gothic"/>
              <a:buNone/>
              <a:defRPr b="0" sz="27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" name="Google Shape;101;p17"/>
          <p:cNvSpPr/>
          <p:nvPr>
            <p:ph idx="2" type="pic"/>
          </p:nvPr>
        </p:nvSpPr>
        <p:spPr>
          <a:xfrm>
            <a:off x="4910903" y="857250"/>
            <a:ext cx="2420400" cy="3429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50"/>
              </a:srgbClr>
            </a:outerShdw>
          </a:effectLst>
        </p:spPr>
      </p:sp>
      <p:sp>
        <p:nvSpPr>
          <p:cNvPr id="102" name="Google Shape;102;p17"/>
          <p:cNvSpPr txBox="1"/>
          <p:nvPr>
            <p:ph idx="1" type="body"/>
          </p:nvPr>
        </p:nvSpPr>
        <p:spPr>
          <a:xfrm>
            <a:off x="866215" y="2743200"/>
            <a:ext cx="28944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EE52A4"/>
                </a:solidFill>
              </a:defRPr>
            </a:lvl1pPr>
            <a:lvl2pPr indent="-228600" lvl="1" marL="914400" rtl="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900"/>
            </a:lvl2pPr>
            <a:lvl3pPr indent="-228600" lvl="2" marL="1371600" rtl="0" algn="l"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3pPr>
            <a:lvl4pPr indent="-228600" lvl="3" marL="18288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4pPr>
            <a:lvl5pPr indent="-228600" lvl="4" marL="22860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5pPr>
            <a:lvl6pPr indent="-228600" lvl="5" marL="27432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6pPr>
            <a:lvl7pPr indent="-228600" lvl="6" marL="32004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7pPr>
            <a:lvl8pPr indent="-228600" lvl="7" marL="36576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8pPr>
            <a:lvl9pPr indent="-228600" lvl="8" marL="41148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9pPr>
          </a:lstStyle>
          <a:p/>
        </p:txBody>
      </p:sp>
      <p:sp>
        <p:nvSpPr>
          <p:cNvPr id="103" name="Google Shape;103;p17"/>
          <p:cNvSpPr txBox="1"/>
          <p:nvPr>
            <p:ph idx="10" type="dt"/>
          </p:nvPr>
        </p:nvSpPr>
        <p:spPr>
          <a:xfrm>
            <a:off x="7989828" y="4793879"/>
            <a:ext cx="7431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" name="Google Shape;104;p17"/>
          <p:cNvSpPr txBox="1"/>
          <p:nvPr>
            <p:ph idx="11" type="ftr"/>
          </p:nvPr>
        </p:nvSpPr>
        <p:spPr>
          <a:xfrm>
            <a:off x="420833" y="4793879"/>
            <a:ext cx="28950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5" name="Google Shape;105;p17"/>
          <p:cNvSpPr/>
          <p:nvPr/>
        </p:nvSpPr>
        <p:spPr>
          <a:xfrm>
            <a:off x="7828359" y="0"/>
            <a:ext cx="514500" cy="857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1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7"/>
          <p:cNvSpPr txBox="1"/>
          <p:nvPr>
            <p:ph idx="12" type="sldNum"/>
          </p:nvPr>
        </p:nvSpPr>
        <p:spPr>
          <a:xfrm>
            <a:off x="7764405" y="221797"/>
            <a:ext cx="628800" cy="575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 type="secHead">
  <p:cSld name="SECTION_HEADER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18"/>
          <p:cNvGrpSpPr/>
          <p:nvPr/>
        </p:nvGrpSpPr>
        <p:grpSpPr>
          <a:xfrm>
            <a:off x="0" y="0"/>
            <a:ext cx="9144009" cy="5143500"/>
            <a:chOff x="0" y="0"/>
            <a:chExt cx="12192011" cy="6858000"/>
          </a:xfrm>
        </p:grpSpPr>
        <p:sp>
          <p:nvSpPr>
            <p:cNvPr id="109" name="Google Shape;109;p1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9B6BF2">
                    <a:alpha val="10980"/>
                  </a:srgbClr>
                </a:gs>
                <a:gs pos="36000">
                  <a:srgbClr val="9B6BF2">
                    <a:alpha val="9803"/>
                  </a:srgbClr>
                </a:gs>
                <a:gs pos="75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9B6BF2">
                    <a:alpha val="7843"/>
                  </a:srgbClr>
                </a:gs>
                <a:gs pos="36000">
                  <a:srgbClr val="9B6BF2">
                    <a:alpha val="7843"/>
                  </a:srgbClr>
                </a:gs>
                <a:gs pos="72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66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9B6BF2">
                    <a:alpha val="6666"/>
                  </a:srgbClr>
                </a:gs>
                <a:gs pos="36000">
                  <a:srgbClr val="9B6BF2">
                    <a:alpha val="5882"/>
                  </a:srgbClr>
                </a:gs>
                <a:gs pos="69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73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8"/>
            <p:cNvSpPr/>
            <p:nvPr/>
          </p:nvSpPr>
          <p:spPr>
            <a:xfrm>
              <a:off x="7289800" y="402165"/>
              <a:ext cx="4479000" cy="6053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8"/>
            <p:cNvSpPr/>
            <p:nvPr/>
          </p:nvSpPr>
          <p:spPr>
            <a:xfrm rot="-5400000">
              <a:off x="3787243" y="2801717"/>
              <a:ext cx="6053675" cy="1254560"/>
            </a:xfrm>
            <a:custGeom>
              <a:rect b="b" l="l" r="r" t="t"/>
              <a:pathLst>
                <a:path extrusionOk="0" h="8000" w="10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17" name="Google Shape;117;p18"/>
            <p:cNvSpPr/>
            <p:nvPr/>
          </p:nvSpPr>
          <p:spPr>
            <a:xfrm rot="-5677505">
              <a:off x="4698346" y="1826074"/>
              <a:ext cx="3299419" cy="440920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8"/>
            <p:cNvSpPr/>
            <p:nvPr/>
          </p:nvSpPr>
          <p:spPr>
            <a:xfrm>
              <a:off x="0" y="1587"/>
              <a:ext cx="12192011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19" name="Google Shape;119;p18"/>
          <p:cNvSpPr txBox="1"/>
          <p:nvPr>
            <p:ph type="title"/>
          </p:nvPr>
        </p:nvSpPr>
        <p:spPr>
          <a:xfrm>
            <a:off x="866215" y="2008234"/>
            <a:ext cx="3263100" cy="171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Century Gothic"/>
              <a:buNone/>
              <a:defRPr b="0" sz="3000" cap="none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0" name="Google Shape;120;p18"/>
          <p:cNvSpPr txBox="1"/>
          <p:nvPr>
            <p:ph idx="1" type="body"/>
          </p:nvPr>
        </p:nvSpPr>
        <p:spPr>
          <a:xfrm>
            <a:off x="5171669" y="2008233"/>
            <a:ext cx="2818200" cy="171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spcBef>
                <a:spcPts val="800"/>
              </a:spcBef>
              <a:spcAft>
                <a:spcPts val="0"/>
              </a:spcAft>
              <a:buSzPts val="1200"/>
              <a:buNone/>
              <a:defRPr sz="1500" cap="none">
                <a:solidFill>
                  <a:srgbClr val="EE52A4"/>
                </a:solidFill>
              </a:defRPr>
            </a:lvl1pPr>
            <a:lvl2pPr indent="-228600" lvl="1" marL="914400" rtl="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888888"/>
                </a:solidFill>
              </a:defRPr>
            </a:lvl2pPr>
            <a:lvl3pPr indent="-228600" lvl="2" marL="1371600" rtl="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rtl="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4pPr>
            <a:lvl5pPr indent="-228600" lvl="4" marL="2286000" rtl="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5pPr>
            <a:lvl6pPr indent="-228600" lvl="5" marL="2743200" rtl="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6pPr>
            <a:lvl7pPr indent="-228600" lvl="6" marL="3200400" rtl="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7pPr>
            <a:lvl8pPr indent="-228600" lvl="7" marL="3657600" rtl="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8pPr>
            <a:lvl9pPr indent="-228600" lvl="8" marL="4114800" rtl="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1" name="Google Shape;121;p18"/>
          <p:cNvSpPr txBox="1"/>
          <p:nvPr>
            <p:ph idx="10" type="dt"/>
          </p:nvPr>
        </p:nvSpPr>
        <p:spPr>
          <a:xfrm>
            <a:off x="7989828" y="4793879"/>
            <a:ext cx="7431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2" name="Google Shape;122;p18"/>
          <p:cNvSpPr txBox="1"/>
          <p:nvPr>
            <p:ph idx="11" type="ftr"/>
          </p:nvPr>
        </p:nvSpPr>
        <p:spPr>
          <a:xfrm>
            <a:off x="420833" y="4793879"/>
            <a:ext cx="28950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3" name="Google Shape;123;p18"/>
          <p:cNvSpPr/>
          <p:nvPr/>
        </p:nvSpPr>
        <p:spPr>
          <a:xfrm>
            <a:off x="7828359" y="0"/>
            <a:ext cx="514500" cy="857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1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8"/>
          <p:cNvSpPr txBox="1"/>
          <p:nvPr>
            <p:ph idx="12" type="sldNum"/>
          </p:nvPr>
        </p:nvSpPr>
        <p:spPr>
          <a:xfrm>
            <a:off x="7764405" y="221797"/>
            <a:ext cx="628800" cy="575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9"/>
          <p:cNvSpPr txBox="1"/>
          <p:nvPr>
            <p:ph type="title"/>
          </p:nvPr>
        </p:nvSpPr>
        <p:spPr>
          <a:xfrm>
            <a:off x="866215" y="730251"/>
            <a:ext cx="65712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7" name="Google Shape;127;p19"/>
          <p:cNvSpPr txBox="1"/>
          <p:nvPr>
            <p:ph idx="1" type="body"/>
          </p:nvPr>
        </p:nvSpPr>
        <p:spPr>
          <a:xfrm>
            <a:off x="866215" y="1952625"/>
            <a:ext cx="3618900" cy="25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98450" lvl="0" marL="4572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1pPr>
            <a:lvl2pPr indent="-298450" lvl="1" marL="9144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2pPr>
            <a:lvl3pPr indent="-298450" lvl="2" marL="13716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3pPr>
            <a:lvl4pPr indent="-298450" lvl="3" marL="18288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4pPr>
            <a:lvl5pPr indent="-298450" lvl="4" marL="22860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5pPr>
            <a:lvl6pPr indent="-298450" lvl="5" marL="27432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indent="-298450" lvl="6" marL="32004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indent="-298450" lvl="7" marL="36576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indent="-298450" lvl="8" marL="41148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/>
        </p:txBody>
      </p:sp>
      <p:sp>
        <p:nvSpPr>
          <p:cNvPr id="128" name="Google Shape;128;p19"/>
          <p:cNvSpPr txBox="1"/>
          <p:nvPr>
            <p:ph idx="2" type="body"/>
          </p:nvPr>
        </p:nvSpPr>
        <p:spPr>
          <a:xfrm>
            <a:off x="4656534" y="1952625"/>
            <a:ext cx="3618900" cy="25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98450" lvl="0" marL="4572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1pPr>
            <a:lvl2pPr indent="-298450" lvl="1" marL="9144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2pPr>
            <a:lvl3pPr indent="-298450" lvl="2" marL="13716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3pPr>
            <a:lvl4pPr indent="-298450" lvl="3" marL="18288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4pPr>
            <a:lvl5pPr indent="-298450" lvl="4" marL="22860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5pPr>
            <a:lvl6pPr indent="-298450" lvl="5" marL="27432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indent="-298450" lvl="6" marL="32004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indent="-298450" lvl="7" marL="36576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indent="-298450" lvl="8" marL="41148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/>
        </p:txBody>
      </p:sp>
      <p:sp>
        <p:nvSpPr>
          <p:cNvPr id="129" name="Google Shape;129;p19"/>
          <p:cNvSpPr txBox="1"/>
          <p:nvPr>
            <p:ph idx="10" type="dt"/>
          </p:nvPr>
        </p:nvSpPr>
        <p:spPr>
          <a:xfrm>
            <a:off x="7989828" y="4793879"/>
            <a:ext cx="7431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0" name="Google Shape;130;p19"/>
          <p:cNvSpPr txBox="1"/>
          <p:nvPr>
            <p:ph idx="11" type="ftr"/>
          </p:nvPr>
        </p:nvSpPr>
        <p:spPr>
          <a:xfrm>
            <a:off x="420833" y="4793879"/>
            <a:ext cx="28950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1" name="Google Shape;131;p19"/>
          <p:cNvSpPr txBox="1"/>
          <p:nvPr>
            <p:ph idx="12" type="sldNum"/>
          </p:nvPr>
        </p:nvSpPr>
        <p:spPr>
          <a:xfrm>
            <a:off x="7764405" y="221797"/>
            <a:ext cx="628800" cy="575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/>
          <p:nvPr>
            <p:ph type="title"/>
          </p:nvPr>
        </p:nvSpPr>
        <p:spPr>
          <a:xfrm>
            <a:off x="866215" y="730251"/>
            <a:ext cx="65712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Century Gothic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4" name="Google Shape;134;p20"/>
          <p:cNvSpPr txBox="1"/>
          <p:nvPr>
            <p:ph idx="1" type="body"/>
          </p:nvPr>
        </p:nvSpPr>
        <p:spPr>
          <a:xfrm>
            <a:off x="866215" y="1952625"/>
            <a:ext cx="36189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spcBef>
                <a:spcPts val="800"/>
              </a:spcBef>
              <a:spcAft>
                <a:spcPts val="0"/>
              </a:spcAft>
              <a:buSzPts val="1400"/>
              <a:buNone/>
              <a:defRPr b="0" sz="1800">
                <a:solidFill>
                  <a:schemeClr val="accent1"/>
                </a:solidFill>
              </a:defRPr>
            </a:lvl1pPr>
            <a:lvl2pPr indent="-228600" lvl="1" marL="914400" rtl="0" algn="l">
              <a:spcBef>
                <a:spcPts val="800"/>
              </a:spcBef>
              <a:spcAft>
                <a:spcPts val="0"/>
              </a:spcAft>
              <a:buSzPts val="1200"/>
              <a:buNone/>
              <a:defRPr b="1" sz="1500"/>
            </a:lvl2pPr>
            <a:lvl3pPr indent="-228600" lvl="2" marL="1371600" rtl="0" algn="l">
              <a:spcBef>
                <a:spcPts val="800"/>
              </a:spcBef>
              <a:spcAft>
                <a:spcPts val="0"/>
              </a:spcAft>
              <a:buSzPts val="1100"/>
              <a:buNone/>
              <a:defRPr b="1" sz="1400"/>
            </a:lvl3pPr>
            <a:lvl4pPr indent="-228600" lvl="3" marL="1828800" rtl="0" algn="l">
              <a:spcBef>
                <a:spcPts val="800"/>
              </a:spcBef>
              <a:spcAft>
                <a:spcPts val="0"/>
              </a:spcAft>
              <a:buSzPts val="1000"/>
              <a:buNone/>
              <a:defRPr b="1" sz="1200"/>
            </a:lvl4pPr>
            <a:lvl5pPr indent="-228600" lvl="4" marL="2286000" rtl="0" algn="l">
              <a:spcBef>
                <a:spcPts val="800"/>
              </a:spcBef>
              <a:spcAft>
                <a:spcPts val="0"/>
              </a:spcAft>
              <a:buSzPts val="1000"/>
              <a:buNone/>
              <a:defRPr b="1" sz="1200"/>
            </a:lvl5pPr>
            <a:lvl6pPr indent="-228600" lvl="5" marL="2743200" rtl="0" algn="l">
              <a:spcBef>
                <a:spcPts val="800"/>
              </a:spcBef>
              <a:spcAft>
                <a:spcPts val="0"/>
              </a:spcAft>
              <a:buSzPts val="1000"/>
              <a:buNone/>
              <a:defRPr b="1" sz="1200"/>
            </a:lvl6pPr>
            <a:lvl7pPr indent="-228600" lvl="6" marL="3200400" rtl="0" algn="l">
              <a:spcBef>
                <a:spcPts val="800"/>
              </a:spcBef>
              <a:spcAft>
                <a:spcPts val="0"/>
              </a:spcAft>
              <a:buSzPts val="1000"/>
              <a:buNone/>
              <a:defRPr b="1" sz="1200"/>
            </a:lvl7pPr>
            <a:lvl8pPr indent="-228600" lvl="7" marL="3657600" rtl="0" algn="l">
              <a:spcBef>
                <a:spcPts val="800"/>
              </a:spcBef>
              <a:spcAft>
                <a:spcPts val="0"/>
              </a:spcAft>
              <a:buSzPts val="1000"/>
              <a:buNone/>
              <a:defRPr b="1" sz="1200"/>
            </a:lvl8pPr>
            <a:lvl9pPr indent="-228600" lvl="8" marL="4114800" rtl="0" algn="l">
              <a:spcBef>
                <a:spcPts val="800"/>
              </a:spcBef>
              <a:spcAft>
                <a:spcPts val="0"/>
              </a:spcAft>
              <a:buSzPts val="1000"/>
              <a:buNone/>
              <a:defRPr b="1" sz="1200"/>
            </a:lvl9pPr>
          </a:lstStyle>
          <a:p/>
        </p:txBody>
      </p:sp>
      <p:sp>
        <p:nvSpPr>
          <p:cNvPr id="135" name="Google Shape;135;p20"/>
          <p:cNvSpPr txBox="1"/>
          <p:nvPr>
            <p:ph idx="2" type="body"/>
          </p:nvPr>
        </p:nvSpPr>
        <p:spPr>
          <a:xfrm>
            <a:off x="866215" y="2384821"/>
            <a:ext cx="3618900" cy="21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98450" lvl="0" marL="4572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1pPr>
            <a:lvl2pPr indent="-298450" lvl="1" marL="9144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2pPr>
            <a:lvl3pPr indent="-298450" lvl="2" marL="13716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3pPr>
            <a:lvl4pPr indent="-298450" lvl="3" marL="18288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4pPr>
            <a:lvl5pPr indent="-298450" lvl="4" marL="22860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5pPr>
            <a:lvl6pPr indent="-298450" lvl="5" marL="27432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indent="-298450" lvl="6" marL="32004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indent="-298450" lvl="7" marL="36576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indent="-298450" lvl="8" marL="41148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/>
        </p:txBody>
      </p:sp>
      <p:sp>
        <p:nvSpPr>
          <p:cNvPr id="136" name="Google Shape;136;p20"/>
          <p:cNvSpPr txBox="1"/>
          <p:nvPr>
            <p:ph idx="3" type="body"/>
          </p:nvPr>
        </p:nvSpPr>
        <p:spPr>
          <a:xfrm>
            <a:off x="4656534" y="1952625"/>
            <a:ext cx="36189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spcBef>
                <a:spcPts val="800"/>
              </a:spcBef>
              <a:spcAft>
                <a:spcPts val="0"/>
              </a:spcAft>
              <a:buSzPts val="1400"/>
              <a:buNone/>
              <a:defRPr b="0" sz="1800">
                <a:solidFill>
                  <a:schemeClr val="accent1"/>
                </a:solidFill>
              </a:defRPr>
            </a:lvl1pPr>
            <a:lvl2pPr indent="-228600" lvl="1" marL="914400" rtl="0" algn="l">
              <a:spcBef>
                <a:spcPts val="800"/>
              </a:spcBef>
              <a:spcAft>
                <a:spcPts val="0"/>
              </a:spcAft>
              <a:buSzPts val="1200"/>
              <a:buNone/>
              <a:defRPr b="1" sz="1500"/>
            </a:lvl2pPr>
            <a:lvl3pPr indent="-228600" lvl="2" marL="1371600" rtl="0" algn="l">
              <a:spcBef>
                <a:spcPts val="800"/>
              </a:spcBef>
              <a:spcAft>
                <a:spcPts val="0"/>
              </a:spcAft>
              <a:buSzPts val="1100"/>
              <a:buNone/>
              <a:defRPr b="1" sz="1400"/>
            </a:lvl3pPr>
            <a:lvl4pPr indent="-228600" lvl="3" marL="1828800" rtl="0" algn="l">
              <a:spcBef>
                <a:spcPts val="800"/>
              </a:spcBef>
              <a:spcAft>
                <a:spcPts val="0"/>
              </a:spcAft>
              <a:buSzPts val="1000"/>
              <a:buNone/>
              <a:defRPr b="1" sz="1200"/>
            </a:lvl4pPr>
            <a:lvl5pPr indent="-228600" lvl="4" marL="2286000" rtl="0" algn="l">
              <a:spcBef>
                <a:spcPts val="800"/>
              </a:spcBef>
              <a:spcAft>
                <a:spcPts val="0"/>
              </a:spcAft>
              <a:buSzPts val="1000"/>
              <a:buNone/>
              <a:defRPr b="1" sz="1200"/>
            </a:lvl5pPr>
            <a:lvl6pPr indent="-228600" lvl="5" marL="2743200" rtl="0" algn="l">
              <a:spcBef>
                <a:spcPts val="800"/>
              </a:spcBef>
              <a:spcAft>
                <a:spcPts val="0"/>
              </a:spcAft>
              <a:buSzPts val="1000"/>
              <a:buNone/>
              <a:defRPr b="1" sz="1200"/>
            </a:lvl6pPr>
            <a:lvl7pPr indent="-228600" lvl="6" marL="3200400" rtl="0" algn="l">
              <a:spcBef>
                <a:spcPts val="800"/>
              </a:spcBef>
              <a:spcAft>
                <a:spcPts val="0"/>
              </a:spcAft>
              <a:buSzPts val="1000"/>
              <a:buNone/>
              <a:defRPr b="1" sz="1200"/>
            </a:lvl7pPr>
            <a:lvl8pPr indent="-228600" lvl="7" marL="3657600" rtl="0" algn="l">
              <a:spcBef>
                <a:spcPts val="800"/>
              </a:spcBef>
              <a:spcAft>
                <a:spcPts val="0"/>
              </a:spcAft>
              <a:buSzPts val="1000"/>
              <a:buNone/>
              <a:defRPr b="1" sz="1200"/>
            </a:lvl8pPr>
            <a:lvl9pPr indent="-228600" lvl="8" marL="4114800" rtl="0" algn="l">
              <a:spcBef>
                <a:spcPts val="800"/>
              </a:spcBef>
              <a:spcAft>
                <a:spcPts val="0"/>
              </a:spcAft>
              <a:buSzPts val="1000"/>
              <a:buNone/>
              <a:defRPr b="1" sz="1200"/>
            </a:lvl9pPr>
          </a:lstStyle>
          <a:p/>
        </p:txBody>
      </p:sp>
      <p:sp>
        <p:nvSpPr>
          <p:cNvPr id="137" name="Google Shape;137;p20"/>
          <p:cNvSpPr txBox="1"/>
          <p:nvPr>
            <p:ph idx="4" type="body"/>
          </p:nvPr>
        </p:nvSpPr>
        <p:spPr>
          <a:xfrm>
            <a:off x="4656534" y="2384821"/>
            <a:ext cx="3618900" cy="21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98450" lvl="0" marL="4572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 sz="1400"/>
            </a:lvl1pPr>
            <a:lvl2pPr indent="-292100" lvl="1" marL="914400" rtl="0" algn="l">
              <a:spcBef>
                <a:spcPts val="800"/>
              </a:spcBef>
              <a:spcAft>
                <a:spcPts val="0"/>
              </a:spcAft>
              <a:buSzPts val="1000"/>
              <a:buChar char="►"/>
              <a:defRPr sz="1200"/>
            </a:lvl2pPr>
            <a:lvl3pPr indent="-279400" lvl="2" marL="1371600" rtl="0" algn="l">
              <a:spcBef>
                <a:spcPts val="800"/>
              </a:spcBef>
              <a:spcAft>
                <a:spcPts val="0"/>
              </a:spcAft>
              <a:buSzPts val="800"/>
              <a:buChar char="►"/>
              <a:defRPr sz="1100"/>
            </a:lvl3pPr>
            <a:lvl4pPr indent="-273050" lvl="3" marL="1828800" rtl="0" algn="l">
              <a:spcBef>
                <a:spcPts val="800"/>
              </a:spcBef>
              <a:spcAft>
                <a:spcPts val="0"/>
              </a:spcAft>
              <a:buSzPts val="700"/>
              <a:buChar char="►"/>
              <a:defRPr sz="900"/>
            </a:lvl4pPr>
            <a:lvl5pPr indent="-273050" lvl="4" marL="2286000" rtl="0" algn="l">
              <a:spcBef>
                <a:spcPts val="800"/>
              </a:spcBef>
              <a:spcAft>
                <a:spcPts val="0"/>
              </a:spcAft>
              <a:buSzPts val="700"/>
              <a:buChar char="►"/>
              <a:defRPr sz="900"/>
            </a:lvl5pPr>
            <a:lvl6pPr indent="-273050" lvl="5" marL="2743200" rtl="0" algn="l">
              <a:spcBef>
                <a:spcPts val="800"/>
              </a:spcBef>
              <a:spcAft>
                <a:spcPts val="0"/>
              </a:spcAft>
              <a:buSzPts val="700"/>
              <a:buChar char="►"/>
              <a:defRPr sz="900"/>
            </a:lvl6pPr>
            <a:lvl7pPr indent="-273050" lvl="6" marL="3200400" rtl="0" algn="l">
              <a:spcBef>
                <a:spcPts val="800"/>
              </a:spcBef>
              <a:spcAft>
                <a:spcPts val="0"/>
              </a:spcAft>
              <a:buSzPts val="700"/>
              <a:buChar char="►"/>
              <a:defRPr sz="900"/>
            </a:lvl7pPr>
            <a:lvl8pPr indent="-273050" lvl="7" marL="3657600" rtl="0" algn="l">
              <a:spcBef>
                <a:spcPts val="800"/>
              </a:spcBef>
              <a:spcAft>
                <a:spcPts val="0"/>
              </a:spcAft>
              <a:buSzPts val="700"/>
              <a:buChar char="►"/>
              <a:defRPr sz="900"/>
            </a:lvl8pPr>
            <a:lvl9pPr indent="-273050" lvl="8" marL="4114800" rtl="0" algn="l">
              <a:spcBef>
                <a:spcPts val="800"/>
              </a:spcBef>
              <a:spcAft>
                <a:spcPts val="0"/>
              </a:spcAft>
              <a:buSzPts val="700"/>
              <a:buChar char="►"/>
              <a:defRPr sz="900"/>
            </a:lvl9pPr>
          </a:lstStyle>
          <a:p/>
        </p:txBody>
      </p:sp>
      <p:sp>
        <p:nvSpPr>
          <p:cNvPr id="138" name="Google Shape;138;p20"/>
          <p:cNvSpPr txBox="1"/>
          <p:nvPr>
            <p:ph idx="10" type="dt"/>
          </p:nvPr>
        </p:nvSpPr>
        <p:spPr>
          <a:xfrm>
            <a:off x="7989828" y="4793879"/>
            <a:ext cx="7431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9" name="Google Shape;139;p20"/>
          <p:cNvSpPr txBox="1"/>
          <p:nvPr>
            <p:ph idx="11" type="ftr"/>
          </p:nvPr>
        </p:nvSpPr>
        <p:spPr>
          <a:xfrm>
            <a:off x="420833" y="4793879"/>
            <a:ext cx="28950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0" name="Google Shape;140;p20"/>
          <p:cNvSpPr txBox="1"/>
          <p:nvPr>
            <p:ph idx="12" type="sldNum"/>
          </p:nvPr>
        </p:nvSpPr>
        <p:spPr>
          <a:xfrm>
            <a:off x="7764405" y="221797"/>
            <a:ext cx="628800" cy="575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1"/>
          <p:cNvSpPr txBox="1"/>
          <p:nvPr>
            <p:ph type="title"/>
          </p:nvPr>
        </p:nvSpPr>
        <p:spPr>
          <a:xfrm>
            <a:off x="866215" y="730251"/>
            <a:ext cx="65712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Century Gothic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3" name="Google Shape;143;p21"/>
          <p:cNvSpPr txBox="1"/>
          <p:nvPr>
            <p:ph idx="10" type="dt"/>
          </p:nvPr>
        </p:nvSpPr>
        <p:spPr>
          <a:xfrm>
            <a:off x="7989828" y="4793879"/>
            <a:ext cx="7431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4" name="Google Shape;144;p21"/>
          <p:cNvSpPr txBox="1"/>
          <p:nvPr>
            <p:ph idx="11" type="ftr"/>
          </p:nvPr>
        </p:nvSpPr>
        <p:spPr>
          <a:xfrm>
            <a:off x="420833" y="4793879"/>
            <a:ext cx="28950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5" name="Google Shape;145;p21"/>
          <p:cNvSpPr txBox="1"/>
          <p:nvPr>
            <p:ph idx="12" type="sldNum"/>
          </p:nvPr>
        </p:nvSpPr>
        <p:spPr>
          <a:xfrm>
            <a:off x="7764405" y="221797"/>
            <a:ext cx="628800" cy="575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showMasterSp="0" type="objTx">
  <p:cSld name="OBJECT_WITH_CAPTION_TEXT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22"/>
          <p:cNvGrpSpPr/>
          <p:nvPr/>
        </p:nvGrpSpPr>
        <p:grpSpPr>
          <a:xfrm>
            <a:off x="0" y="0"/>
            <a:ext cx="9144009" cy="5143500"/>
            <a:chOff x="0" y="0"/>
            <a:chExt cx="12192011" cy="6858000"/>
          </a:xfrm>
        </p:grpSpPr>
        <p:sp>
          <p:nvSpPr>
            <p:cNvPr id="148" name="Google Shape;148;p2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2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9B6BF2">
                    <a:alpha val="10980"/>
                  </a:srgbClr>
                </a:gs>
                <a:gs pos="36000">
                  <a:srgbClr val="9B6BF2">
                    <a:alpha val="9803"/>
                  </a:srgbClr>
                </a:gs>
                <a:gs pos="75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2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9B6BF2">
                    <a:alpha val="7843"/>
                  </a:srgbClr>
                </a:gs>
                <a:gs pos="36000">
                  <a:srgbClr val="9B6BF2">
                    <a:alpha val="7843"/>
                  </a:srgbClr>
                </a:gs>
                <a:gs pos="72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66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2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9B6BF2">
                    <a:alpha val="6666"/>
                  </a:srgbClr>
                </a:gs>
                <a:gs pos="36000">
                  <a:srgbClr val="9B6BF2">
                    <a:alpha val="5882"/>
                  </a:srgbClr>
                </a:gs>
                <a:gs pos="69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22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73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22"/>
            <p:cNvSpPr/>
            <p:nvPr/>
          </p:nvSpPr>
          <p:spPr>
            <a:xfrm>
              <a:off x="5713412" y="402165"/>
              <a:ext cx="6055200" cy="6053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22"/>
            <p:cNvSpPr/>
            <p:nvPr/>
          </p:nvSpPr>
          <p:spPr>
            <a:xfrm rot="-5677505">
              <a:off x="3140479" y="1826074"/>
              <a:ext cx="3299419" cy="440920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22"/>
            <p:cNvSpPr/>
            <p:nvPr/>
          </p:nvSpPr>
          <p:spPr>
            <a:xfrm rot="-5400000">
              <a:off x="2229376" y="2801718"/>
              <a:ext cx="6053675" cy="1254560"/>
            </a:xfrm>
            <a:custGeom>
              <a:rect b="b" l="l" r="r" t="t"/>
              <a:pathLst>
                <a:path extrusionOk="0" h="8000" w="10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57" name="Google Shape;157;p22"/>
            <p:cNvSpPr/>
            <p:nvPr/>
          </p:nvSpPr>
          <p:spPr>
            <a:xfrm>
              <a:off x="0" y="1587"/>
              <a:ext cx="12192011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58" name="Google Shape;158;p22"/>
          <p:cNvSpPr txBox="1"/>
          <p:nvPr>
            <p:ph type="title"/>
          </p:nvPr>
        </p:nvSpPr>
        <p:spPr>
          <a:xfrm>
            <a:off x="866216" y="971550"/>
            <a:ext cx="20949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entury Gothic"/>
              <a:buNone/>
              <a:defRPr b="0" sz="18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9" name="Google Shape;159;p22"/>
          <p:cNvSpPr txBox="1"/>
          <p:nvPr>
            <p:ph idx="1" type="body"/>
          </p:nvPr>
        </p:nvSpPr>
        <p:spPr>
          <a:xfrm>
            <a:off x="4335860" y="1085850"/>
            <a:ext cx="38925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98450" lvl="0" marL="4572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1pPr>
            <a:lvl2pPr indent="-298450" lvl="1" marL="9144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2pPr>
            <a:lvl3pPr indent="-298450" lvl="2" marL="13716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3pPr>
            <a:lvl4pPr indent="-298450" lvl="3" marL="18288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4pPr>
            <a:lvl5pPr indent="-298450" lvl="4" marL="22860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5pPr>
            <a:lvl6pPr indent="-298450" lvl="5" marL="27432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indent="-298450" lvl="6" marL="32004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indent="-298450" lvl="7" marL="36576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indent="-298450" lvl="8" marL="41148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/>
        </p:txBody>
      </p:sp>
      <p:sp>
        <p:nvSpPr>
          <p:cNvPr id="160" name="Google Shape;160;p22"/>
          <p:cNvSpPr txBox="1"/>
          <p:nvPr>
            <p:ph idx="2" type="body"/>
          </p:nvPr>
        </p:nvSpPr>
        <p:spPr>
          <a:xfrm>
            <a:off x="866215" y="2346960"/>
            <a:ext cx="2094900" cy="21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EE52A4"/>
                </a:solidFill>
              </a:defRPr>
            </a:lvl1pPr>
            <a:lvl2pPr indent="-228600" lvl="1" marL="914400" rtl="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900"/>
            </a:lvl2pPr>
            <a:lvl3pPr indent="-228600" lvl="2" marL="1371600" rtl="0" algn="l"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3pPr>
            <a:lvl4pPr indent="-228600" lvl="3" marL="18288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4pPr>
            <a:lvl5pPr indent="-228600" lvl="4" marL="22860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5pPr>
            <a:lvl6pPr indent="-228600" lvl="5" marL="27432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6pPr>
            <a:lvl7pPr indent="-228600" lvl="6" marL="32004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7pPr>
            <a:lvl8pPr indent="-228600" lvl="7" marL="36576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8pPr>
            <a:lvl9pPr indent="-228600" lvl="8" marL="41148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9pPr>
          </a:lstStyle>
          <a:p/>
        </p:txBody>
      </p:sp>
      <p:sp>
        <p:nvSpPr>
          <p:cNvPr id="161" name="Google Shape;161;p22"/>
          <p:cNvSpPr txBox="1"/>
          <p:nvPr>
            <p:ph idx="10" type="dt"/>
          </p:nvPr>
        </p:nvSpPr>
        <p:spPr>
          <a:xfrm>
            <a:off x="7989828" y="4793879"/>
            <a:ext cx="7431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2" name="Google Shape;162;p22"/>
          <p:cNvSpPr txBox="1"/>
          <p:nvPr>
            <p:ph idx="11" type="ftr"/>
          </p:nvPr>
        </p:nvSpPr>
        <p:spPr>
          <a:xfrm>
            <a:off x="420833" y="4793879"/>
            <a:ext cx="28950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3" name="Google Shape;163;p22"/>
          <p:cNvSpPr/>
          <p:nvPr/>
        </p:nvSpPr>
        <p:spPr>
          <a:xfrm>
            <a:off x="7828359" y="0"/>
            <a:ext cx="514500" cy="857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1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22"/>
          <p:cNvSpPr txBox="1"/>
          <p:nvPr>
            <p:ph idx="12" type="sldNum"/>
          </p:nvPr>
        </p:nvSpPr>
        <p:spPr>
          <a:xfrm>
            <a:off x="7764405" y="221797"/>
            <a:ext cx="628800" cy="575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noramic Picture with Caption">
  <p:cSld name="Panoramic Picture with Caption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oogle Shape;166;p23"/>
          <p:cNvGrpSpPr/>
          <p:nvPr/>
        </p:nvGrpSpPr>
        <p:grpSpPr>
          <a:xfrm>
            <a:off x="0" y="0"/>
            <a:ext cx="9144009" cy="5143500"/>
            <a:chOff x="0" y="0"/>
            <a:chExt cx="12192011" cy="6858000"/>
          </a:xfrm>
        </p:grpSpPr>
        <p:sp>
          <p:nvSpPr>
            <p:cNvPr id="167" name="Google Shape;167;p2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2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9B6BF2">
                    <a:alpha val="10980"/>
                  </a:srgbClr>
                </a:gs>
                <a:gs pos="36000">
                  <a:srgbClr val="9B6BF2">
                    <a:alpha val="9803"/>
                  </a:srgbClr>
                </a:gs>
                <a:gs pos="75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2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9B6BF2">
                    <a:alpha val="7843"/>
                  </a:srgbClr>
                </a:gs>
                <a:gs pos="36000">
                  <a:srgbClr val="9B6BF2">
                    <a:alpha val="7843"/>
                  </a:srgbClr>
                </a:gs>
                <a:gs pos="72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23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66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9B6BF2">
                    <a:alpha val="6666"/>
                  </a:srgbClr>
                </a:gs>
                <a:gs pos="36000">
                  <a:srgbClr val="9B6BF2">
                    <a:alpha val="5882"/>
                  </a:srgbClr>
                </a:gs>
                <a:gs pos="69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23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73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23"/>
            <p:cNvSpPr/>
            <p:nvPr/>
          </p:nvSpPr>
          <p:spPr>
            <a:xfrm rot="10371517">
              <a:off x="263779" y="4438261"/>
              <a:ext cx="3299395" cy="440920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23"/>
            <p:cNvSpPr/>
            <p:nvPr/>
          </p:nvSpPr>
          <p:spPr>
            <a:xfrm rot="10800000">
              <a:off x="459506" y="321130"/>
              <a:ext cx="11277600" cy="4533900"/>
            </a:xfrm>
            <a:custGeom>
              <a:rect b="b" l="l" r="r" t="t"/>
              <a:pathLst>
                <a:path extrusionOk="0" h="2856" w="7104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75" name="Google Shape;175;p23"/>
            <p:cNvSpPr/>
            <p:nvPr/>
          </p:nvSpPr>
          <p:spPr>
            <a:xfrm>
              <a:off x="0" y="1587"/>
              <a:ext cx="12192011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76" name="Google Shape;176;p23"/>
          <p:cNvSpPr txBox="1"/>
          <p:nvPr>
            <p:ph type="title"/>
          </p:nvPr>
        </p:nvSpPr>
        <p:spPr>
          <a:xfrm>
            <a:off x="866215" y="3727445"/>
            <a:ext cx="66192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entury Gothic"/>
              <a:buNone/>
              <a:defRPr b="0" sz="18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7" name="Google Shape;177;p23"/>
          <p:cNvSpPr/>
          <p:nvPr>
            <p:ph idx="2" type="pic"/>
          </p:nvPr>
        </p:nvSpPr>
        <p:spPr>
          <a:xfrm>
            <a:off x="866215" y="514350"/>
            <a:ext cx="6619200" cy="25719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50"/>
              </a:srgbClr>
            </a:outerShdw>
          </a:effectLst>
        </p:spPr>
      </p:sp>
      <p:sp>
        <p:nvSpPr>
          <p:cNvPr id="178" name="Google Shape;178;p23"/>
          <p:cNvSpPr txBox="1"/>
          <p:nvPr>
            <p:ph idx="1" type="body"/>
          </p:nvPr>
        </p:nvSpPr>
        <p:spPr>
          <a:xfrm>
            <a:off x="866215" y="4152499"/>
            <a:ext cx="6619200" cy="3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900">
                <a:solidFill>
                  <a:srgbClr val="EE52A4"/>
                </a:solidFill>
              </a:defRPr>
            </a:lvl1pPr>
            <a:lvl2pPr indent="-228600" lvl="1" marL="914400" rtl="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900"/>
            </a:lvl2pPr>
            <a:lvl3pPr indent="-228600" lvl="2" marL="1371600" rtl="0" algn="l"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3pPr>
            <a:lvl4pPr indent="-228600" lvl="3" marL="18288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4pPr>
            <a:lvl5pPr indent="-228600" lvl="4" marL="22860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5pPr>
            <a:lvl6pPr indent="-228600" lvl="5" marL="27432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6pPr>
            <a:lvl7pPr indent="-228600" lvl="6" marL="32004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7pPr>
            <a:lvl8pPr indent="-228600" lvl="7" marL="36576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8pPr>
            <a:lvl9pPr indent="-228600" lvl="8" marL="41148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9pPr>
          </a:lstStyle>
          <a:p/>
        </p:txBody>
      </p:sp>
      <p:sp>
        <p:nvSpPr>
          <p:cNvPr id="179" name="Google Shape;179;p23"/>
          <p:cNvSpPr txBox="1"/>
          <p:nvPr>
            <p:ph idx="10" type="dt"/>
          </p:nvPr>
        </p:nvSpPr>
        <p:spPr>
          <a:xfrm>
            <a:off x="7989828" y="4793879"/>
            <a:ext cx="7431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0" name="Google Shape;180;p23"/>
          <p:cNvSpPr txBox="1"/>
          <p:nvPr>
            <p:ph idx="11" type="ftr"/>
          </p:nvPr>
        </p:nvSpPr>
        <p:spPr>
          <a:xfrm>
            <a:off x="420833" y="4793879"/>
            <a:ext cx="28950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1" name="Google Shape;181;p23"/>
          <p:cNvSpPr/>
          <p:nvPr/>
        </p:nvSpPr>
        <p:spPr>
          <a:xfrm>
            <a:off x="7828359" y="0"/>
            <a:ext cx="514500" cy="857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1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3"/>
          <p:cNvSpPr txBox="1"/>
          <p:nvPr>
            <p:ph idx="12" type="sldNum"/>
          </p:nvPr>
        </p:nvSpPr>
        <p:spPr>
          <a:xfrm>
            <a:off x="7764405" y="221797"/>
            <a:ext cx="628800" cy="575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aption" showMasterSp="0">
  <p:cSld name="Title and Caption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24"/>
          <p:cNvGrpSpPr/>
          <p:nvPr/>
        </p:nvGrpSpPr>
        <p:grpSpPr>
          <a:xfrm>
            <a:off x="0" y="0"/>
            <a:ext cx="9144009" cy="5143500"/>
            <a:chOff x="0" y="0"/>
            <a:chExt cx="12192011" cy="6858000"/>
          </a:xfrm>
        </p:grpSpPr>
        <p:sp>
          <p:nvSpPr>
            <p:cNvPr id="185" name="Google Shape;185;p2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2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9B6BF2">
                    <a:alpha val="10980"/>
                  </a:srgbClr>
                </a:gs>
                <a:gs pos="36000">
                  <a:srgbClr val="9B6BF2">
                    <a:alpha val="9803"/>
                  </a:srgbClr>
                </a:gs>
                <a:gs pos="75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2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9B6BF2">
                    <a:alpha val="7843"/>
                  </a:srgbClr>
                </a:gs>
                <a:gs pos="36000">
                  <a:srgbClr val="9B6BF2">
                    <a:alpha val="7843"/>
                  </a:srgbClr>
                </a:gs>
                <a:gs pos="72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2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66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2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9B6BF2">
                    <a:alpha val="6666"/>
                  </a:srgbClr>
                </a:gs>
                <a:gs pos="36000">
                  <a:srgbClr val="9B6BF2">
                    <a:alpha val="5882"/>
                  </a:srgbClr>
                </a:gs>
                <a:gs pos="69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73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24"/>
            <p:cNvSpPr/>
            <p:nvPr/>
          </p:nvSpPr>
          <p:spPr>
            <a:xfrm rot="-589939">
              <a:off x="8490949" y="2714870"/>
              <a:ext cx="3299413" cy="440920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24"/>
            <p:cNvSpPr/>
            <p:nvPr/>
          </p:nvSpPr>
          <p:spPr>
            <a:xfrm>
              <a:off x="455612" y="2801319"/>
              <a:ext cx="11277600" cy="3602637"/>
            </a:xfrm>
            <a:custGeom>
              <a:rect b="b" l="l" r="r" t="t"/>
              <a:pathLst>
                <a:path extrusionOk="0" h="7946" w="10000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93" name="Google Shape;193;p24"/>
            <p:cNvSpPr/>
            <p:nvPr/>
          </p:nvSpPr>
          <p:spPr>
            <a:xfrm>
              <a:off x="0" y="1587"/>
              <a:ext cx="12192011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94" name="Google Shape;194;p24"/>
          <p:cNvSpPr txBox="1"/>
          <p:nvPr>
            <p:ph type="title"/>
          </p:nvPr>
        </p:nvSpPr>
        <p:spPr>
          <a:xfrm>
            <a:off x="861599" y="797563"/>
            <a:ext cx="6623700" cy="102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Century Gothic"/>
              <a:buNone/>
              <a:defRPr sz="30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5" name="Google Shape;195;p24"/>
          <p:cNvSpPr txBox="1"/>
          <p:nvPr>
            <p:ph idx="1" type="body"/>
          </p:nvPr>
        </p:nvSpPr>
        <p:spPr>
          <a:xfrm>
            <a:off x="866215" y="2657475"/>
            <a:ext cx="6619200" cy="18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400"/>
            </a:lvl1pPr>
            <a:lvl2pPr indent="-228600" lvl="1" marL="914400" rtl="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900"/>
            </a:lvl2pPr>
            <a:lvl3pPr indent="-228600" lvl="2" marL="1371600" rtl="0" algn="l"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3pPr>
            <a:lvl4pPr indent="-228600" lvl="3" marL="18288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4pPr>
            <a:lvl5pPr indent="-228600" lvl="4" marL="22860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5pPr>
            <a:lvl6pPr indent="-228600" lvl="5" marL="27432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6pPr>
            <a:lvl7pPr indent="-228600" lvl="6" marL="32004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7pPr>
            <a:lvl8pPr indent="-228600" lvl="7" marL="36576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8pPr>
            <a:lvl9pPr indent="-228600" lvl="8" marL="41148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9pPr>
          </a:lstStyle>
          <a:p/>
        </p:txBody>
      </p:sp>
      <p:sp>
        <p:nvSpPr>
          <p:cNvPr id="196" name="Google Shape;196;p24"/>
          <p:cNvSpPr txBox="1"/>
          <p:nvPr>
            <p:ph idx="10" type="dt"/>
          </p:nvPr>
        </p:nvSpPr>
        <p:spPr>
          <a:xfrm>
            <a:off x="7989828" y="4793879"/>
            <a:ext cx="7431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7" name="Google Shape;197;p24"/>
          <p:cNvSpPr txBox="1"/>
          <p:nvPr>
            <p:ph idx="11" type="ftr"/>
          </p:nvPr>
        </p:nvSpPr>
        <p:spPr>
          <a:xfrm>
            <a:off x="420833" y="4793879"/>
            <a:ext cx="28950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8" name="Google Shape;198;p24"/>
          <p:cNvSpPr/>
          <p:nvPr/>
        </p:nvSpPr>
        <p:spPr>
          <a:xfrm>
            <a:off x="7828359" y="0"/>
            <a:ext cx="514500" cy="857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1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24"/>
          <p:cNvSpPr txBox="1"/>
          <p:nvPr>
            <p:ph idx="12" type="sldNum"/>
          </p:nvPr>
        </p:nvSpPr>
        <p:spPr>
          <a:xfrm>
            <a:off x="7764405" y="221797"/>
            <a:ext cx="628800" cy="575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with Caption" showMasterSp="0">
  <p:cSld name="Quote with Caption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25"/>
          <p:cNvGrpSpPr/>
          <p:nvPr/>
        </p:nvGrpSpPr>
        <p:grpSpPr>
          <a:xfrm>
            <a:off x="0" y="0"/>
            <a:ext cx="9144009" cy="5143500"/>
            <a:chOff x="0" y="0"/>
            <a:chExt cx="12192011" cy="6858000"/>
          </a:xfrm>
        </p:grpSpPr>
        <p:sp>
          <p:nvSpPr>
            <p:cNvPr id="202" name="Google Shape;202;p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2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9B6BF2">
                    <a:alpha val="10980"/>
                  </a:srgbClr>
                </a:gs>
                <a:gs pos="36000">
                  <a:srgbClr val="9B6BF2">
                    <a:alpha val="9803"/>
                  </a:srgbClr>
                </a:gs>
                <a:gs pos="75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2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9B6BF2">
                    <a:alpha val="7843"/>
                  </a:srgbClr>
                </a:gs>
                <a:gs pos="36000">
                  <a:srgbClr val="9B6BF2">
                    <a:alpha val="7843"/>
                  </a:srgbClr>
                </a:gs>
                <a:gs pos="72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2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66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2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9B6BF2">
                    <a:alpha val="6666"/>
                  </a:srgbClr>
                </a:gs>
                <a:gs pos="36000">
                  <a:srgbClr val="9B6BF2">
                    <a:alpha val="5882"/>
                  </a:srgbClr>
                </a:gs>
                <a:gs pos="69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25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73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25"/>
            <p:cNvSpPr/>
            <p:nvPr/>
          </p:nvSpPr>
          <p:spPr>
            <a:xfrm rot="-589939">
              <a:off x="8490949" y="4185113"/>
              <a:ext cx="3299413" cy="440920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25"/>
            <p:cNvSpPr/>
            <p:nvPr/>
          </p:nvSpPr>
          <p:spPr>
            <a:xfrm>
              <a:off x="455612" y="4241801"/>
              <a:ext cx="11277600" cy="2337160"/>
            </a:xfrm>
            <a:custGeom>
              <a:rect b="b" l="l" r="r" t="t"/>
              <a:pathLst>
                <a:path extrusionOk="0" h="8000" w="10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10" name="Google Shape;210;p25"/>
            <p:cNvSpPr/>
            <p:nvPr/>
          </p:nvSpPr>
          <p:spPr>
            <a:xfrm>
              <a:off x="0" y="1587"/>
              <a:ext cx="12192011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211" name="Google Shape;211;p25"/>
          <p:cNvSpPr txBox="1"/>
          <p:nvPr/>
        </p:nvSpPr>
        <p:spPr>
          <a:xfrm>
            <a:off x="661174" y="455502"/>
            <a:ext cx="601500" cy="11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200" u="none" cap="none" strike="noStrike">
                <a:solidFill>
                  <a:srgbClr val="EE52A4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100"/>
          </a:p>
        </p:txBody>
      </p:sp>
      <p:sp>
        <p:nvSpPr>
          <p:cNvPr id="212" name="Google Shape;212;p25"/>
          <p:cNvSpPr txBox="1"/>
          <p:nvPr/>
        </p:nvSpPr>
        <p:spPr>
          <a:xfrm>
            <a:off x="7413344" y="1960340"/>
            <a:ext cx="489600" cy="11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200" u="none" cap="none" strike="noStrike">
                <a:solidFill>
                  <a:srgbClr val="EE52A4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100"/>
          </a:p>
        </p:txBody>
      </p:sp>
      <p:sp>
        <p:nvSpPr>
          <p:cNvPr id="213" name="Google Shape;213;p25"/>
          <p:cNvSpPr txBox="1"/>
          <p:nvPr>
            <p:ph type="title"/>
          </p:nvPr>
        </p:nvSpPr>
        <p:spPr>
          <a:xfrm>
            <a:off x="1186409" y="736601"/>
            <a:ext cx="6340500" cy="2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Century Gothic"/>
              <a:buNone/>
              <a:defRPr sz="30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4" name="Google Shape;214;p25"/>
          <p:cNvSpPr txBox="1"/>
          <p:nvPr>
            <p:ph idx="1" type="body"/>
          </p:nvPr>
        </p:nvSpPr>
        <p:spPr>
          <a:xfrm>
            <a:off x="1459459" y="2759075"/>
            <a:ext cx="57984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spcBef>
                <a:spcPts val="800"/>
              </a:spcBef>
              <a:spcAft>
                <a:spcPts val="0"/>
              </a:spcAft>
              <a:buSzPts val="800"/>
              <a:buNone/>
              <a:defRPr b="0" i="0" sz="1100" cap="small">
                <a:solidFill>
                  <a:srgbClr val="EE52A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rtl="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900"/>
            </a:lvl2pPr>
            <a:lvl3pPr indent="-228600" lvl="2" marL="1371600" rtl="0" algn="l"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3pPr>
            <a:lvl4pPr indent="-228600" lvl="3" marL="18288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4pPr>
            <a:lvl5pPr indent="-228600" lvl="4" marL="22860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5pPr>
            <a:lvl6pPr indent="-228600" lvl="5" marL="27432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6pPr>
            <a:lvl7pPr indent="-228600" lvl="6" marL="32004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7pPr>
            <a:lvl8pPr indent="-228600" lvl="7" marL="36576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8pPr>
            <a:lvl9pPr indent="-228600" lvl="8" marL="41148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9pPr>
          </a:lstStyle>
          <a:p/>
        </p:txBody>
      </p:sp>
      <p:sp>
        <p:nvSpPr>
          <p:cNvPr id="215" name="Google Shape;215;p25"/>
          <p:cNvSpPr txBox="1"/>
          <p:nvPr>
            <p:ph idx="2" type="body"/>
          </p:nvPr>
        </p:nvSpPr>
        <p:spPr>
          <a:xfrm>
            <a:off x="866215" y="3771899"/>
            <a:ext cx="6933600" cy="74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/>
            </a:lvl1pPr>
            <a:lvl2pPr indent="-228600" lvl="1" marL="914400" rtl="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900"/>
            </a:lvl2pPr>
            <a:lvl3pPr indent="-228600" lvl="2" marL="1371600" rtl="0" algn="l"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3pPr>
            <a:lvl4pPr indent="-228600" lvl="3" marL="18288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4pPr>
            <a:lvl5pPr indent="-228600" lvl="4" marL="22860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5pPr>
            <a:lvl6pPr indent="-228600" lvl="5" marL="27432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6pPr>
            <a:lvl7pPr indent="-228600" lvl="6" marL="32004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7pPr>
            <a:lvl8pPr indent="-228600" lvl="7" marL="36576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8pPr>
            <a:lvl9pPr indent="-228600" lvl="8" marL="41148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9pPr>
          </a:lstStyle>
          <a:p/>
        </p:txBody>
      </p:sp>
      <p:sp>
        <p:nvSpPr>
          <p:cNvPr id="216" name="Google Shape;216;p25"/>
          <p:cNvSpPr txBox="1"/>
          <p:nvPr>
            <p:ph idx="10" type="dt"/>
          </p:nvPr>
        </p:nvSpPr>
        <p:spPr>
          <a:xfrm>
            <a:off x="7989828" y="4793879"/>
            <a:ext cx="7431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7" name="Google Shape;217;p25"/>
          <p:cNvSpPr txBox="1"/>
          <p:nvPr>
            <p:ph idx="11" type="ftr"/>
          </p:nvPr>
        </p:nvSpPr>
        <p:spPr>
          <a:xfrm>
            <a:off x="420833" y="4793879"/>
            <a:ext cx="28950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8" name="Google Shape;218;p25"/>
          <p:cNvSpPr/>
          <p:nvPr/>
        </p:nvSpPr>
        <p:spPr>
          <a:xfrm>
            <a:off x="7828359" y="0"/>
            <a:ext cx="514500" cy="857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1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25"/>
          <p:cNvSpPr txBox="1"/>
          <p:nvPr>
            <p:ph idx="12" type="sldNum"/>
          </p:nvPr>
        </p:nvSpPr>
        <p:spPr>
          <a:xfrm>
            <a:off x="7764405" y="221797"/>
            <a:ext cx="628800" cy="575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me Card" showMasterSp="0">
  <p:cSld name="Name Card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26"/>
          <p:cNvGrpSpPr/>
          <p:nvPr/>
        </p:nvGrpSpPr>
        <p:grpSpPr>
          <a:xfrm>
            <a:off x="0" y="0"/>
            <a:ext cx="9144009" cy="5143500"/>
            <a:chOff x="0" y="0"/>
            <a:chExt cx="12192011" cy="6858000"/>
          </a:xfrm>
        </p:grpSpPr>
        <p:sp>
          <p:nvSpPr>
            <p:cNvPr id="222" name="Google Shape;222;p2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2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9B6BF2">
                    <a:alpha val="10980"/>
                  </a:srgbClr>
                </a:gs>
                <a:gs pos="36000">
                  <a:srgbClr val="9B6BF2">
                    <a:alpha val="9803"/>
                  </a:srgbClr>
                </a:gs>
                <a:gs pos="75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2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9B6BF2">
                    <a:alpha val="7843"/>
                  </a:srgbClr>
                </a:gs>
                <a:gs pos="36000">
                  <a:srgbClr val="9B6BF2">
                    <a:alpha val="7843"/>
                  </a:srgbClr>
                </a:gs>
                <a:gs pos="72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2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66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2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9B6BF2">
                    <a:alpha val="6666"/>
                  </a:srgbClr>
                </a:gs>
                <a:gs pos="36000">
                  <a:srgbClr val="9B6BF2">
                    <a:alpha val="5882"/>
                  </a:srgbClr>
                </a:gs>
                <a:gs pos="69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2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73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26"/>
            <p:cNvSpPr/>
            <p:nvPr/>
          </p:nvSpPr>
          <p:spPr>
            <a:xfrm rot="-589939">
              <a:off x="8490949" y="4193579"/>
              <a:ext cx="3299413" cy="440920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26"/>
            <p:cNvSpPr/>
            <p:nvPr/>
          </p:nvSpPr>
          <p:spPr>
            <a:xfrm>
              <a:off x="455612" y="4241801"/>
              <a:ext cx="11277600" cy="2337160"/>
            </a:xfrm>
            <a:custGeom>
              <a:rect b="b" l="l" r="r" t="t"/>
              <a:pathLst>
                <a:path extrusionOk="0" h="8000" w="10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30" name="Google Shape;230;p26"/>
            <p:cNvSpPr/>
            <p:nvPr/>
          </p:nvSpPr>
          <p:spPr>
            <a:xfrm>
              <a:off x="0" y="1587"/>
              <a:ext cx="12192011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231" name="Google Shape;231;p26"/>
          <p:cNvSpPr txBox="1"/>
          <p:nvPr>
            <p:ph type="title"/>
          </p:nvPr>
        </p:nvSpPr>
        <p:spPr>
          <a:xfrm>
            <a:off x="866215" y="1778000"/>
            <a:ext cx="6619200" cy="1366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Century Gothic"/>
              <a:buNone/>
              <a:defRPr b="0" sz="3000" cap="none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2" name="Google Shape;232;p26"/>
          <p:cNvSpPr txBox="1"/>
          <p:nvPr>
            <p:ph idx="1" type="body"/>
          </p:nvPr>
        </p:nvSpPr>
        <p:spPr>
          <a:xfrm>
            <a:off x="866215" y="3768725"/>
            <a:ext cx="6619200" cy="6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spcBef>
                <a:spcPts val="800"/>
              </a:spcBef>
              <a:spcAft>
                <a:spcPts val="0"/>
              </a:spcAft>
              <a:buSzPts val="1200"/>
              <a:buNone/>
              <a:defRPr sz="1500" cap="none">
                <a:solidFill>
                  <a:srgbClr val="EE52A4"/>
                </a:solidFill>
              </a:defRPr>
            </a:lvl1pPr>
            <a:lvl2pPr indent="-228600" lvl="1" marL="914400" rtl="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888888"/>
                </a:solidFill>
              </a:defRPr>
            </a:lvl2pPr>
            <a:lvl3pPr indent="-228600" lvl="2" marL="1371600" rtl="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rtl="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4pPr>
            <a:lvl5pPr indent="-228600" lvl="4" marL="2286000" rtl="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5pPr>
            <a:lvl6pPr indent="-228600" lvl="5" marL="2743200" rtl="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6pPr>
            <a:lvl7pPr indent="-228600" lvl="6" marL="3200400" rtl="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7pPr>
            <a:lvl8pPr indent="-228600" lvl="7" marL="3657600" rtl="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8pPr>
            <a:lvl9pPr indent="-228600" lvl="8" marL="4114800" rtl="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33" name="Google Shape;233;p26"/>
          <p:cNvSpPr txBox="1"/>
          <p:nvPr>
            <p:ph idx="10" type="dt"/>
          </p:nvPr>
        </p:nvSpPr>
        <p:spPr>
          <a:xfrm>
            <a:off x="7989828" y="4793879"/>
            <a:ext cx="7431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4" name="Google Shape;234;p26"/>
          <p:cNvSpPr txBox="1"/>
          <p:nvPr>
            <p:ph idx="11" type="ftr"/>
          </p:nvPr>
        </p:nvSpPr>
        <p:spPr>
          <a:xfrm>
            <a:off x="420833" y="4793879"/>
            <a:ext cx="28950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5" name="Google Shape;235;p26"/>
          <p:cNvSpPr/>
          <p:nvPr/>
        </p:nvSpPr>
        <p:spPr>
          <a:xfrm>
            <a:off x="7828359" y="0"/>
            <a:ext cx="514500" cy="857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1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26"/>
          <p:cNvSpPr txBox="1"/>
          <p:nvPr>
            <p:ph idx="12" type="sldNum"/>
          </p:nvPr>
        </p:nvSpPr>
        <p:spPr>
          <a:xfrm>
            <a:off x="7764405" y="221797"/>
            <a:ext cx="628800" cy="575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">
  <p:cSld name="3 Column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7"/>
          <p:cNvSpPr txBox="1"/>
          <p:nvPr>
            <p:ph type="title"/>
          </p:nvPr>
        </p:nvSpPr>
        <p:spPr>
          <a:xfrm>
            <a:off x="866215" y="730251"/>
            <a:ext cx="66192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Century Gothic"/>
              <a:buNone/>
              <a:defRPr sz="27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9" name="Google Shape;239;p27"/>
          <p:cNvSpPr txBox="1"/>
          <p:nvPr>
            <p:ph idx="1" type="body"/>
          </p:nvPr>
        </p:nvSpPr>
        <p:spPr>
          <a:xfrm>
            <a:off x="866215" y="1952627"/>
            <a:ext cx="23565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spcBef>
                <a:spcPts val="800"/>
              </a:spcBef>
              <a:spcAft>
                <a:spcPts val="0"/>
              </a:spcAft>
              <a:buSzPts val="1400"/>
              <a:buNone/>
              <a:defRPr b="0" sz="1800">
                <a:solidFill>
                  <a:srgbClr val="EE52A4"/>
                </a:solidFill>
              </a:defRPr>
            </a:lvl1pPr>
            <a:lvl2pPr indent="-228600" lvl="1" marL="914400" rtl="0" algn="l">
              <a:spcBef>
                <a:spcPts val="800"/>
              </a:spcBef>
              <a:spcAft>
                <a:spcPts val="0"/>
              </a:spcAft>
              <a:buSzPts val="1200"/>
              <a:buNone/>
              <a:defRPr b="1" sz="1500"/>
            </a:lvl2pPr>
            <a:lvl3pPr indent="-228600" lvl="2" marL="1371600" rtl="0" algn="l">
              <a:spcBef>
                <a:spcPts val="800"/>
              </a:spcBef>
              <a:spcAft>
                <a:spcPts val="0"/>
              </a:spcAft>
              <a:buSzPts val="1100"/>
              <a:buNone/>
              <a:defRPr b="1" sz="1400"/>
            </a:lvl3pPr>
            <a:lvl4pPr indent="-228600" lvl="3" marL="1828800" rtl="0" algn="l">
              <a:spcBef>
                <a:spcPts val="800"/>
              </a:spcBef>
              <a:spcAft>
                <a:spcPts val="0"/>
              </a:spcAft>
              <a:buSzPts val="1000"/>
              <a:buNone/>
              <a:defRPr b="1" sz="1200"/>
            </a:lvl4pPr>
            <a:lvl5pPr indent="-228600" lvl="4" marL="2286000" rtl="0" algn="l">
              <a:spcBef>
                <a:spcPts val="800"/>
              </a:spcBef>
              <a:spcAft>
                <a:spcPts val="0"/>
              </a:spcAft>
              <a:buSzPts val="1000"/>
              <a:buNone/>
              <a:defRPr b="1" sz="1200"/>
            </a:lvl5pPr>
            <a:lvl6pPr indent="-228600" lvl="5" marL="2743200" rtl="0" algn="l">
              <a:spcBef>
                <a:spcPts val="800"/>
              </a:spcBef>
              <a:spcAft>
                <a:spcPts val="0"/>
              </a:spcAft>
              <a:buSzPts val="1000"/>
              <a:buNone/>
              <a:defRPr b="1" sz="1200"/>
            </a:lvl6pPr>
            <a:lvl7pPr indent="-228600" lvl="6" marL="3200400" rtl="0" algn="l">
              <a:spcBef>
                <a:spcPts val="800"/>
              </a:spcBef>
              <a:spcAft>
                <a:spcPts val="0"/>
              </a:spcAft>
              <a:buSzPts val="1000"/>
              <a:buNone/>
              <a:defRPr b="1" sz="1200"/>
            </a:lvl7pPr>
            <a:lvl8pPr indent="-228600" lvl="7" marL="3657600" rtl="0" algn="l">
              <a:spcBef>
                <a:spcPts val="800"/>
              </a:spcBef>
              <a:spcAft>
                <a:spcPts val="0"/>
              </a:spcAft>
              <a:buSzPts val="1000"/>
              <a:buNone/>
              <a:defRPr b="1" sz="1200"/>
            </a:lvl8pPr>
            <a:lvl9pPr indent="-228600" lvl="8" marL="4114800" rtl="0" algn="l">
              <a:spcBef>
                <a:spcPts val="800"/>
              </a:spcBef>
              <a:spcAft>
                <a:spcPts val="0"/>
              </a:spcAft>
              <a:buSzPts val="1000"/>
              <a:buNone/>
              <a:defRPr b="1" sz="1200"/>
            </a:lvl9pPr>
          </a:lstStyle>
          <a:p/>
        </p:txBody>
      </p:sp>
      <p:sp>
        <p:nvSpPr>
          <p:cNvPr id="240" name="Google Shape;240;p27"/>
          <p:cNvSpPr txBox="1"/>
          <p:nvPr>
            <p:ph idx="2" type="body"/>
          </p:nvPr>
        </p:nvSpPr>
        <p:spPr>
          <a:xfrm>
            <a:off x="866215" y="2384823"/>
            <a:ext cx="2356500" cy="21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/>
            </a:lvl1pPr>
            <a:lvl2pPr indent="-228600" lvl="1" marL="914400" rtl="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900"/>
            </a:lvl2pPr>
            <a:lvl3pPr indent="-228600" lvl="2" marL="1371600" rtl="0" algn="l"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3pPr>
            <a:lvl4pPr indent="-228600" lvl="3" marL="18288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4pPr>
            <a:lvl5pPr indent="-228600" lvl="4" marL="22860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5pPr>
            <a:lvl6pPr indent="-228600" lvl="5" marL="27432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6pPr>
            <a:lvl7pPr indent="-228600" lvl="6" marL="32004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7pPr>
            <a:lvl8pPr indent="-228600" lvl="7" marL="36576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8pPr>
            <a:lvl9pPr indent="-228600" lvl="8" marL="41148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9pPr>
          </a:lstStyle>
          <a:p/>
        </p:txBody>
      </p:sp>
      <p:sp>
        <p:nvSpPr>
          <p:cNvPr id="241" name="Google Shape;241;p27"/>
          <p:cNvSpPr txBox="1"/>
          <p:nvPr>
            <p:ph idx="3" type="body"/>
          </p:nvPr>
        </p:nvSpPr>
        <p:spPr>
          <a:xfrm>
            <a:off x="3384541" y="1952625"/>
            <a:ext cx="23601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spcBef>
                <a:spcPts val="800"/>
              </a:spcBef>
              <a:spcAft>
                <a:spcPts val="0"/>
              </a:spcAft>
              <a:buSzPts val="1400"/>
              <a:buNone/>
              <a:defRPr b="0" sz="1800">
                <a:solidFill>
                  <a:srgbClr val="EE52A4"/>
                </a:solidFill>
              </a:defRPr>
            </a:lvl1pPr>
            <a:lvl2pPr indent="-228600" lvl="1" marL="914400" rtl="0" algn="l">
              <a:spcBef>
                <a:spcPts val="800"/>
              </a:spcBef>
              <a:spcAft>
                <a:spcPts val="0"/>
              </a:spcAft>
              <a:buSzPts val="1200"/>
              <a:buNone/>
              <a:defRPr b="1" sz="1500"/>
            </a:lvl2pPr>
            <a:lvl3pPr indent="-228600" lvl="2" marL="1371600" rtl="0" algn="l">
              <a:spcBef>
                <a:spcPts val="800"/>
              </a:spcBef>
              <a:spcAft>
                <a:spcPts val="0"/>
              </a:spcAft>
              <a:buSzPts val="1100"/>
              <a:buNone/>
              <a:defRPr b="1" sz="1400"/>
            </a:lvl3pPr>
            <a:lvl4pPr indent="-228600" lvl="3" marL="1828800" rtl="0" algn="l">
              <a:spcBef>
                <a:spcPts val="800"/>
              </a:spcBef>
              <a:spcAft>
                <a:spcPts val="0"/>
              </a:spcAft>
              <a:buSzPts val="1000"/>
              <a:buNone/>
              <a:defRPr b="1" sz="1200"/>
            </a:lvl4pPr>
            <a:lvl5pPr indent="-228600" lvl="4" marL="2286000" rtl="0" algn="l">
              <a:spcBef>
                <a:spcPts val="800"/>
              </a:spcBef>
              <a:spcAft>
                <a:spcPts val="0"/>
              </a:spcAft>
              <a:buSzPts val="1000"/>
              <a:buNone/>
              <a:defRPr b="1" sz="1200"/>
            </a:lvl5pPr>
            <a:lvl6pPr indent="-228600" lvl="5" marL="2743200" rtl="0" algn="l">
              <a:spcBef>
                <a:spcPts val="800"/>
              </a:spcBef>
              <a:spcAft>
                <a:spcPts val="0"/>
              </a:spcAft>
              <a:buSzPts val="1000"/>
              <a:buNone/>
              <a:defRPr b="1" sz="1200"/>
            </a:lvl6pPr>
            <a:lvl7pPr indent="-228600" lvl="6" marL="3200400" rtl="0" algn="l">
              <a:spcBef>
                <a:spcPts val="800"/>
              </a:spcBef>
              <a:spcAft>
                <a:spcPts val="0"/>
              </a:spcAft>
              <a:buSzPts val="1000"/>
              <a:buNone/>
              <a:defRPr b="1" sz="1200"/>
            </a:lvl7pPr>
            <a:lvl8pPr indent="-228600" lvl="7" marL="3657600" rtl="0" algn="l">
              <a:spcBef>
                <a:spcPts val="800"/>
              </a:spcBef>
              <a:spcAft>
                <a:spcPts val="0"/>
              </a:spcAft>
              <a:buSzPts val="1000"/>
              <a:buNone/>
              <a:defRPr b="1" sz="1200"/>
            </a:lvl8pPr>
            <a:lvl9pPr indent="-228600" lvl="8" marL="4114800" rtl="0" algn="l">
              <a:spcBef>
                <a:spcPts val="800"/>
              </a:spcBef>
              <a:spcAft>
                <a:spcPts val="0"/>
              </a:spcAft>
              <a:buSzPts val="1000"/>
              <a:buNone/>
              <a:defRPr b="1" sz="1200"/>
            </a:lvl9pPr>
          </a:lstStyle>
          <a:p/>
        </p:txBody>
      </p:sp>
      <p:sp>
        <p:nvSpPr>
          <p:cNvPr id="242" name="Google Shape;242;p27"/>
          <p:cNvSpPr txBox="1"/>
          <p:nvPr>
            <p:ph idx="4" type="body"/>
          </p:nvPr>
        </p:nvSpPr>
        <p:spPr>
          <a:xfrm>
            <a:off x="3384541" y="2384822"/>
            <a:ext cx="2360100" cy="21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/>
            </a:lvl1pPr>
            <a:lvl2pPr indent="-228600" lvl="1" marL="914400" rtl="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900"/>
            </a:lvl2pPr>
            <a:lvl3pPr indent="-228600" lvl="2" marL="1371600" rtl="0" algn="l"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3pPr>
            <a:lvl4pPr indent="-228600" lvl="3" marL="18288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4pPr>
            <a:lvl5pPr indent="-228600" lvl="4" marL="22860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5pPr>
            <a:lvl6pPr indent="-228600" lvl="5" marL="27432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6pPr>
            <a:lvl7pPr indent="-228600" lvl="6" marL="32004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7pPr>
            <a:lvl8pPr indent="-228600" lvl="7" marL="36576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8pPr>
            <a:lvl9pPr indent="-228600" lvl="8" marL="41148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9pPr>
          </a:lstStyle>
          <a:p/>
        </p:txBody>
      </p:sp>
      <p:sp>
        <p:nvSpPr>
          <p:cNvPr id="243" name="Google Shape;243;p27"/>
          <p:cNvSpPr txBox="1"/>
          <p:nvPr>
            <p:ph idx="5" type="body"/>
          </p:nvPr>
        </p:nvSpPr>
        <p:spPr>
          <a:xfrm>
            <a:off x="5916101" y="1952626"/>
            <a:ext cx="23595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spcBef>
                <a:spcPts val="800"/>
              </a:spcBef>
              <a:spcAft>
                <a:spcPts val="0"/>
              </a:spcAft>
              <a:buSzPts val="1400"/>
              <a:buNone/>
              <a:defRPr b="0" sz="1800">
                <a:solidFill>
                  <a:srgbClr val="EE52A4"/>
                </a:solidFill>
              </a:defRPr>
            </a:lvl1pPr>
            <a:lvl2pPr indent="-228600" lvl="1" marL="914400" rtl="0" algn="l">
              <a:spcBef>
                <a:spcPts val="800"/>
              </a:spcBef>
              <a:spcAft>
                <a:spcPts val="0"/>
              </a:spcAft>
              <a:buSzPts val="1200"/>
              <a:buNone/>
              <a:defRPr b="1" sz="1500"/>
            </a:lvl2pPr>
            <a:lvl3pPr indent="-228600" lvl="2" marL="1371600" rtl="0" algn="l">
              <a:spcBef>
                <a:spcPts val="800"/>
              </a:spcBef>
              <a:spcAft>
                <a:spcPts val="0"/>
              </a:spcAft>
              <a:buSzPts val="1100"/>
              <a:buNone/>
              <a:defRPr b="1" sz="1400"/>
            </a:lvl3pPr>
            <a:lvl4pPr indent="-228600" lvl="3" marL="1828800" rtl="0" algn="l">
              <a:spcBef>
                <a:spcPts val="800"/>
              </a:spcBef>
              <a:spcAft>
                <a:spcPts val="0"/>
              </a:spcAft>
              <a:buSzPts val="1000"/>
              <a:buNone/>
              <a:defRPr b="1" sz="1200"/>
            </a:lvl4pPr>
            <a:lvl5pPr indent="-228600" lvl="4" marL="2286000" rtl="0" algn="l">
              <a:spcBef>
                <a:spcPts val="800"/>
              </a:spcBef>
              <a:spcAft>
                <a:spcPts val="0"/>
              </a:spcAft>
              <a:buSzPts val="1000"/>
              <a:buNone/>
              <a:defRPr b="1" sz="1200"/>
            </a:lvl5pPr>
            <a:lvl6pPr indent="-228600" lvl="5" marL="2743200" rtl="0" algn="l">
              <a:spcBef>
                <a:spcPts val="800"/>
              </a:spcBef>
              <a:spcAft>
                <a:spcPts val="0"/>
              </a:spcAft>
              <a:buSzPts val="1000"/>
              <a:buNone/>
              <a:defRPr b="1" sz="1200"/>
            </a:lvl6pPr>
            <a:lvl7pPr indent="-228600" lvl="6" marL="3200400" rtl="0" algn="l">
              <a:spcBef>
                <a:spcPts val="800"/>
              </a:spcBef>
              <a:spcAft>
                <a:spcPts val="0"/>
              </a:spcAft>
              <a:buSzPts val="1000"/>
              <a:buNone/>
              <a:defRPr b="1" sz="1200"/>
            </a:lvl7pPr>
            <a:lvl8pPr indent="-228600" lvl="7" marL="3657600" rtl="0" algn="l">
              <a:spcBef>
                <a:spcPts val="800"/>
              </a:spcBef>
              <a:spcAft>
                <a:spcPts val="0"/>
              </a:spcAft>
              <a:buSzPts val="1000"/>
              <a:buNone/>
              <a:defRPr b="1" sz="1200"/>
            </a:lvl8pPr>
            <a:lvl9pPr indent="-228600" lvl="8" marL="4114800" rtl="0" algn="l">
              <a:spcBef>
                <a:spcPts val="800"/>
              </a:spcBef>
              <a:spcAft>
                <a:spcPts val="0"/>
              </a:spcAft>
              <a:buSzPts val="1000"/>
              <a:buNone/>
              <a:defRPr b="1" sz="1200"/>
            </a:lvl9pPr>
          </a:lstStyle>
          <a:p/>
        </p:txBody>
      </p:sp>
      <p:sp>
        <p:nvSpPr>
          <p:cNvPr id="244" name="Google Shape;244;p27"/>
          <p:cNvSpPr txBox="1"/>
          <p:nvPr>
            <p:ph idx="6" type="body"/>
          </p:nvPr>
        </p:nvSpPr>
        <p:spPr>
          <a:xfrm>
            <a:off x="5916247" y="2384821"/>
            <a:ext cx="2359200" cy="21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/>
            </a:lvl1pPr>
            <a:lvl2pPr indent="-228600" lvl="1" marL="914400" rtl="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900"/>
            </a:lvl2pPr>
            <a:lvl3pPr indent="-228600" lvl="2" marL="1371600" rtl="0" algn="l"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3pPr>
            <a:lvl4pPr indent="-228600" lvl="3" marL="18288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4pPr>
            <a:lvl5pPr indent="-228600" lvl="4" marL="22860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5pPr>
            <a:lvl6pPr indent="-228600" lvl="5" marL="27432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6pPr>
            <a:lvl7pPr indent="-228600" lvl="6" marL="32004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7pPr>
            <a:lvl8pPr indent="-228600" lvl="7" marL="36576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8pPr>
            <a:lvl9pPr indent="-228600" lvl="8" marL="41148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9pPr>
          </a:lstStyle>
          <a:p/>
        </p:txBody>
      </p:sp>
      <p:cxnSp>
        <p:nvCxnSpPr>
          <p:cNvPr id="245" name="Google Shape;245;p27"/>
          <p:cNvCxnSpPr/>
          <p:nvPr/>
        </p:nvCxnSpPr>
        <p:spPr>
          <a:xfrm>
            <a:off x="3302978" y="1927225"/>
            <a:ext cx="0" cy="2619300"/>
          </a:xfrm>
          <a:prstGeom prst="straightConnector1">
            <a:avLst/>
          </a:prstGeom>
          <a:noFill/>
          <a:ln cap="flat" cmpd="sng" w="12700">
            <a:solidFill>
              <a:schemeClr val="accent1">
                <a:alpha val="40000"/>
              </a:scheme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6" name="Google Shape;246;p27"/>
          <p:cNvCxnSpPr/>
          <p:nvPr/>
        </p:nvCxnSpPr>
        <p:spPr>
          <a:xfrm>
            <a:off x="5829301" y="1927225"/>
            <a:ext cx="0" cy="2619300"/>
          </a:xfrm>
          <a:prstGeom prst="straightConnector1">
            <a:avLst/>
          </a:prstGeom>
          <a:noFill/>
          <a:ln cap="flat" cmpd="sng" w="12700">
            <a:solidFill>
              <a:schemeClr val="accent1">
                <a:alpha val="40000"/>
              </a:scheme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7" name="Google Shape;247;p27"/>
          <p:cNvSpPr txBox="1"/>
          <p:nvPr>
            <p:ph idx="10" type="dt"/>
          </p:nvPr>
        </p:nvSpPr>
        <p:spPr>
          <a:xfrm>
            <a:off x="7989828" y="4793879"/>
            <a:ext cx="7431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8" name="Google Shape;248;p27"/>
          <p:cNvSpPr txBox="1"/>
          <p:nvPr>
            <p:ph idx="11" type="ftr"/>
          </p:nvPr>
        </p:nvSpPr>
        <p:spPr>
          <a:xfrm>
            <a:off x="420833" y="4793879"/>
            <a:ext cx="28950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9" name="Google Shape;249;p27"/>
          <p:cNvSpPr txBox="1"/>
          <p:nvPr>
            <p:ph idx="12" type="sldNum"/>
          </p:nvPr>
        </p:nvSpPr>
        <p:spPr>
          <a:xfrm>
            <a:off x="7764405" y="221797"/>
            <a:ext cx="628800" cy="575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Picture Column">
  <p:cSld name="3 Picture Column"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8"/>
          <p:cNvSpPr txBox="1"/>
          <p:nvPr>
            <p:ph type="title"/>
          </p:nvPr>
        </p:nvSpPr>
        <p:spPr>
          <a:xfrm>
            <a:off x="866215" y="730251"/>
            <a:ext cx="66192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Century Gothic"/>
              <a:buNone/>
              <a:defRPr sz="27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2" name="Google Shape;252;p28"/>
          <p:cNvSpPr txBox="1"/>
          <p:nvPr>
            <p:ph idx="1" type="body"/>
          </p:nvPr>
        </p:nvSpPr>
        <p:spPr>
          <a:xfrm>
            <a:off x="866215" y="3399633"/>
            <a:ext cx="22878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spcBef>
                <a:spcPts val="800"/>
              </a:spcBef>
              <a:spcAft>
                <a:spcPts val="0"/>
              </a:spcAft>
              <a:buSzPts val="1400"/>
              <a:buNone/>
              <a:defRPr b="0" sz="1800">
                <a:solidFill>
                  <a:srgbClr val="EE52A4"/>
                </a:solidFill>
              </a:defRPr>
            </a:lvl1pPr>
            <a:lvl2pPr indent="-228600" lvl="1" marL="914400" rtl="0" algn="l">
              <a:spcBef>
                <a:spcPts val="800"/>
              </a:spcBef>
              <a:spcAft>
                <a:spcPts val="0"/>
              </a:spcAft>
              <a:buSzPts val="1200"/>
              <a:buNone/>
              <a:defRPr b="1" sz="1500"/>
            </a:lvl2pPr>
            <a:lvl3pPr indent="-228600" lvl="2" marL="1371600" rtl="0" algn="l">
              <a:spcBef>
                <a:spcPts val="800"/>
              </a:spcBef>
              <a:spcAft>
                <a:spcPts val="0"/>
              </a:spcAft>
              <a:buSzPts val="1100"/>
              <a:buNone/>
              <a:defRPr b="1" sz="1400"/>
            </a:lvl3pPr>
            <a:lvl4pPr indent="-228600" lvl="3" marL="1828800" rtl="0" algn="l">
              <a:spcBef>
                <a:spcPts val="800"/>
              </a:spcBef>
              <a:spcAft>
                <a:spcPts val="0"/>
              </a:spcAft>
              <a:buSzPts val="1000"/>
              <a:buNone/>
              <a:defRPr b="1" sz="1200"/>
            </a:lvl4pPr>
            <a:lvl5pPr indent="-228600" lvl="4" marL="2286000" rtl="0" algn="l">
              <a:spcBef>
                <a:spcPts val="800"/>
              </a:spcBef>
              <a:spcAft>
                <a:spcPts val="0"/>
              </a:spcAft>
              <a:buSzPts val="1000"/>
              <a:buNone/>
              <a:defRPr b="1" sz="1200"/>
            </a:lvl5pPr>
            <a:lvl6pPr indent="-228600" lvl="5" marL="2743200" rtl="0" algn="l">
              <a:spcBef>
                <a:spcPts val="800"/>
              </a:spcBef>
              <a:spcAft>
                <a:spcPts val="0"/>
              </a:spcAft>
              <a:buSzPts val="1000"/>
              <a:buNone/>
              <a:defRPr b="1" sz="1200"/>
            </a:lvl6pPr>
            <a:lvl7pPr indent="-228600" lvl="6" marL="3200400" rtl="0" algn="l">
              <a:spcBef>
                <a:spcPts val="800"/>
              </a:spcBef>
              <a:spcAft>
                <a:spcPts val="0"/>
              </a:spcAft>
              <a:buSzPts val="1000"/>
              <a:buNone/>
              <a:defRPr b="1" sz="1200"/>
            </a:lvl7pPr>
            <a:lvl8pPr indent="-228600" lvl="7" marL="3657600" rtl="0" algn="l">
              <a:spcBef>
                <a:spcPts val="800"/>
              </a:spcBef>
              <a:spcAft>
                <a:spcPts val="0"/>
              </a:spcAft>
              <a:buSzPts val="1000"/>
              <a:buNone/>
              <a:defRPr b="1" sz="1200"/>
            </a:lvl8pPr>
            <a:lvl9pPr indent="-228600" lvl="8" marL="4114800" rtl="0" algn="l">
              <a:spcBef>
                <a:spcPts val="800"/>
              </a:spcBef>
              <a:spcAft>
                <a:spcPts val="0"/>
              </a:spcAft>
              <a:buSzPts val="1000"/>
              <a:buNone/>
              <a:defRPr b="1" sz="1200"/>
            </a:lvl9pPr>
          </a:lstStyle>
          <a:p/>
        </p:txBody>
      </p:sp>
      <p:sp>
        <p:nvSpPr>
          <p:cNvPr id="253" name="Google Shape;253;p28"/>
          <p:cNvSpPr/>
          <p:nvPr>
            <p:ph idx="2" type="pic"/>
          </p:nvPr>
        </p:nvSpPr>
        <p:spPr>
          <a:xfrm>
            <a:off x="1000915" y="1952625"/>
            <a:ext cx="2018400" cy="11937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50"/>
              </a:srgbClr>
            </a:outerShdw>
          </a:effectLst>
        </p:spPr>
      </p:sp>
      <p:sp>
        <p:nvSpPr>
          <p:cNvPr id="254" name="Google Shape;254;p28"/>
          <p:cNvSpPr txBox="1"/>
          <p:nvPr>
            <p:ph idx="3" type="body"/>
          </p:nvPr>
        </p:nvSpPr>
        <p:spPr>
          <a:xfrm>
            <a:off x="866215" y="3831830"/>
            <a:ext cx="2287800" cy="6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/>
            </a:lvl1pPr>
            <a:lvl2pPr indent="-228600" lvl="1" marL="914400" rtl="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900"/>
            </a:lvl2pPr>
            <a:lvl3pPr indent="-228600" lvl="2" marL="1371600" rtl="0" algn="l"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3pPr>
            <a:lvl4pPr indent="-228600" lvl="3" marL="18288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4pPr>
            <a:lvl5pPr indent="-228600" lvl="4" marL="22860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5pPr>
            <a:lvl6pPr indent="-228600" lvl="5" marL="27432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6pPr>
            <a:lvl7pPr indent="-228600" lvl="6" marL="32004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7pPr>
            <a:lvl8pPr indent="-228600" lvl="7" marL="36576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8pPr>
            <a:lvl9pPr indent="-228600" lvl="8" marL="41148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9pPr>
          </a:lstStyle>
          <a:p/>
        </p:txBody>
      </p:sp>
      <p:sp>
        <p:nvSpPr>
          <p:cNvPr id="255" name="Google Shape;255;p28"/>
          <p:cNvSpPr txBox="1"/>
          <p:nvPr>
            <p:ph idx="4" type="body"/>
          </p:nvPr>
        </p:nvSpPr>
        <p:spPr>
          <a:xfrm>
            <a:off x="3426649" y="3399633"/>
            <a:ext cx="22878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spcBef>
                <a:spcPts val="800"/>
              </a:spcBef>
              <a:spcAft>
                <a:spcPts val="0"/>
              </a:spcAft>
              <a:buSzPts val="1400"/>
              <a:buNone/>
              <a:defRPr b="0" sz="1800">
                <a:solidFill>
                  <a:srgbClr val="EE52A4"/>
                </a:solidFill>
              </a:defRPr>
            </a:lvl1pPr>
            <a:lvl2pPr indent="-228600" lvl="1" marL="914400" rtl="0" algn="l">
              <a:spcBef>
                <a:spcPts val="800"/>
              </a:spcBef>
              <a:spcAft>
                <a:spcPts val="0"/>
              </a:spcAft>
              <a:buSzPts val="1200"/>
              <a:buNone/>
              <a:defRPr b="1" sz="1500"/>
            </a:lvl2pPr>
            <a:lvl3pPr indent="-228600" lvl="2" marL="1371600" rtl="0" algn="l">
              <a:spcBef>
                <a:spcPts val="800"/>
              </a:spcBef>
              <a:spcAft>
                <a:spcPts val="0"/>
              </a:spcAft>
              <a:buSzPts val="1100"/>
              <a:buNone/>
              <a:defRPr b="1" sz="1400"/>
            </a:lvl3pPr>
            <a:lvl4pPr indent="-228600" lvl="3" marL="1828800" rtl="0" algn="l">
              <a:spcBef>
                <a:spcPts val="800"/>
              </a:spcBef>
              <a:spcAft>
                <a:spcPts val="0"/>
              </a:spcAft>
              <a:buSzPts val="1000"/>
              <a:buNone/>
              <a:defRPr b="1" sz="1200"/>
            </a:lvl4pPr>
            <a:lvl5pPr indent="-228600" lvl="4" marL="2286000" rtl="0" algn="l">
              <a:spcBef>
                <a:spcPts val="800"/>
              </a:spcBef>
              <a:spcAft>
                <a:spcPts val="0"/>
              </a:spcAft>
              <a:buSzPts val="1000"/>
              <a:buNone/>
              <a:defRPr b="1" sz="1200"/>
            </a:lvl5pPr>
            <a:lvl6pPr indent="-228600" lvl="5" marL="2743200" rtl="0" algn="l">
              <a:spcBef>
                <a:spcPts val="800"/>
              </a:spcBef>
              <a:spcAft>
                <a:spcPts val="0"/>
              </a:spcAft>
              <a:buSzPts val="1000"/>
              <a:buNone/>
              <a:defRPr b="1" sz="1200"/>
            </a:lvl6pPr>
            <a:lvl7pPr indent="-228600" lvl="6" marL="3200400" rtl="0" algn="l">
              <a:spcBef>
                <a:spcPts val="800"/>
              </a:spcBef>
              <a:spcAft>
                <a:spcPts val="0"/>
              </a:spcAft>
              <a:buSzPts val="1000"/>
              <a:buNone/>
              <a:defRPr b="1" sz="1200"/>
            </a:lvl7pPr>
            <a:lvl8pPr indent="-228600" lvl="7" marL="3657600" rtl="0" algn="l">
              <a:spcBef>
                <a:spcPts val="800"/>
              </a:spcBef>
              <a:spcAft>
                <a:spcPts val="0"/>
              </a:spcAft>
              <a:buSzPts val="1000"/>
              <a:buNone/>
              <a:defRPr b="1" sz="1200"/>
            </a:lvl8pPr>
            <a:lvl9pPr indent="-228600" lvl="8" marL="4114800" rtl="0" algn="l">
              <a:spcBef>
                <a:spcPts val="800"/>
              </a:spcBef>
              <a:spcAft>
                <a:spcPts val="0"/>
              </a:spcAft>
              <a:buSzPts val="1000"/>
              <a:buNone/>
              <a:defRPr b="1" sz="1200"/>
            </a:lvl9pPr>
          </a:lstStyle>
          <a:p/>
        </p:txBody>
      </p:sp>
      <p:sp>
        <p:nvSpPr>
          <p:cNvPr id="256" name="Google Shape;256;p28"/>
          <p:cNvSpPr/>
          <p:nvPr>
            <p:ph idx="5" type="pic"/>
          </p:nvPr>
        </p:nvSpPr>
        <p:spPr>
          <a:xfrm>
            <a:off x="3561346" y="1952625"/>
            <a:ext cx="2018400" cy="11937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50"/>
              </a:srgbClr>
            </a:outerShdw>
          </a:effectLst>
        </p:spPr>
      </p:sp>
      <p:sp>
        <p:nvSpPr>
          <p:cNvPr id="257" name="Google Shape;257;p28"/>
          <p:cNvSpPr txBox="1"/>
          <p:nvPr>
            <p:ph idx="6" type="body"/>
          </p:nvPr>
        </p:nvSpPr>
        <p:spPr>
          <a:xfrm>
            <a:off x="3427629" y="3831829"/>
            <a:ext cx="2287800" cy="6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/>
            </a:lvl1pPr>
            <a:lvl2pPr indent="-228600" lvl="1" marL="914400" rtl="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900"/>
            </a:lvl2pPr>
            <a:lvl3pPr indent="-228600" lvl="2" marL="1371600" rtl="0" algn="l"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3pPr>
            <a:lvl4pPr indent="-228600" lvl="3" marL="18288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4pPr>
            <a:lvl5pPr indent="-228600" lvl="4" marL="22860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5pPr>
            <a:lvl6pPr indent="-228600" lvl="5" marL="27432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6pPr>
            <a:lvl7pPr indent="-228600" lvl="6" marL="32004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7pPr>
            <a:lvl8pPr indent="-228600" lvl="7" marL="36576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8pPr>
            <a:lvl9pPr indent="-228600" lvl="8" marL="41148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9pPr>
          </a:lstStyle>
          <a:p/>
        </p:txBody>
      </p:sp>
      <p:sp>
        <p:nvSpPr>
          <p:cNvPr id="258" name="Google Shape;258;p28"/>
          <p:cNvSpPr txBox="1"/>
          <p:nvPr>
            <p:ph idx="7" type="body"/>
          </p:nvPr>
        </p:nvSpPr>
        <p:spPr>
          <a:xfrm>
            <a:off x="5987081" y="3399634"/>
            <a:ext cx="22881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spcBef>
                <a:spcPts val="800"/>
              </a:spcBef>
              <a:spcAft>
                <a:spcPts val="0"/>
              </a:spcAft>
              <a:buSzPts val="1400"/>
              <a:buNone/>
              <a:defRPr b="0" sz="1800">
                <a:solidFill>
                  <a:srgbClr val="EE52A4"/>
                </a:solidFill>
              </a:defRPr>
            </a:lvl1pPr>
            <a:lvl2pPr indent="-228600" lvl="1" marL="914400" rtl="0" algn="l">
              <a:spcBef>
                <a:spcPts val="800"/>
              </a:spcBef>
              <a:spcAft>
                <a:spcPts val="0"/>
              </a:spcAft>
              <a:buSzPts val="1200"/>
              <a:buNone/>
              <a:defRPr b="1" sz="1500"/>
            </a:lvl2pPr>
            <a:lvl3pPr indent="-228600" lvl="2" marL="1371600" rtl="0" algn="l">
              <a:spcBef>
                <a:spcPts val="800"/>
              </a:spcBef>
              <a:spcAft>
                <a:spcPts val="0"/>
              </a:spcAft>
              <a:buSzPts val="1100"/>
              <a:buNone/>
              <a:defRPr b="1" sz="1400"/>
            </a:lvl3pPr>
            <a:lvl4pPr indent="-228600" lvl="3" marL="1828800" rtl="0" algn="l">
              <a:spcBef>
                <a:spcPts val="800"/>
              </a:spcBef>
              <a:spcAft>
                <a:spcPts val="0"/>
              </a:spcAft>
              <a:buSzPts val="1000"/>
              <a:buNone/>
              <a:defRPr b="1" sz="1200"/>
            </a:lvl4pPr>
            <a:lvl5pPr indent="-228600" lvl="4" marL="2286000" rtl="0" algn="l">
              <a:spcBef>
                <a:spcPts val="800"/>
              </a:spcBef>
              <a:spcAft>
                <a:spcPts val="0"/>
              </a:spcAft>
              <a:buSzPts val="1000"/>
              <a:buNone/>
              <a:defRPr b="1" sz="1200"/>
            </a:lvl5pPr>
            <a:lvl6pPr indent="-228600" lvl="5" marL="2743200" rtl="0" algn="l">
              <a:spcBef>
                <a:spcPts val="800"/>
              </a:spcBef>
              <a:spcAft>
                <a:spcPts val="0"/>
              </a:spcAft>
              <a:buSzPts val="1000"/>
              <a:buNone/>
              <a:defRPr b="1" sz="1200"/>
            </a:lvl6pPr>
            <a:lvl7pPr indent="-228600" lvl="6" marL="3200400" rtl="0" algn="l">
              <a:spcBef>
                <a:spcPts val="800"/>
              </a:spcBef>
              <a:spcAft>
                <a:spcPts val="0"/>
              </a:spcAft>
              <a:buSzPts val="1000"/>
              <a:buNone/>
              <a:defRPr b="1" sz="1200"/>
            </a:lvl7pPr>
            <a:lvl8pPr indent="-228600" lvl="7" marL="3657600" rtl="0" algn="l">
              <a:spcBef>
                <a:spcPts val="800"/>
              </a:spcBef>
              <a:spcAft>
                <a:spcPts val="0"/>
              </a:spcAft>
              <a:buSzPts val="1000"/>
              <a:buNone/>
              <a:defRPr b="1" sz="1200"/>
            </a:lvl8pPr>
            <a:lvl9pPr indent="-228600" lvl="8" marL="4114800" rtl="0" algn="l">
              <a:spcBef>
                <a:spcPts val="800"/>
              </a:spcBef>
              <a:spcAft>
                <a:spcPts val="0"/>
              </a:spcAft>
              <a:buSzPts val="1000"/>
              <a:buNone/>
              <a:defRPr b="1" sz="1200"/>
            </a:lvl9pPr>
          </a:lstStyle>
          <a:p/>
        </p:txBody>
      </p:sp>
      <p:sp>
        <p:nvSpPr>
          <p:cNvPr id="259" name="Google Shape;259;p28"/>
          <p:cNvSpPr/>
          <p:nvPr>
            <p:ph idx="8" type="pic"/>
          </p:nvPr>
        </p:nvSpPr>
        <p:spPr>
          <a:xfrm>
            <a:off x="6122273" y="1952625"/>
            <a:ext cx="2018400" cy="11937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50"/>
              </a:srgbClr>
            </a:outerShdw>
          </a:effectLst>
        </p:spPr>
      </p:sp>
      <p:sp>
        <p:nvSpPr>
          <p:cNvPr id="260" name="Google Shape;260;p28"/>
          <p:cNvSpPr txBox="1"/>
          <p:nvPr>
            <p:ph idx="9" type="body"/>
          </p:nvPr>
        </p:nvSpPr>
        <p:spPr>
          <a:xfrm>
            <a:off x="5987081" y="3831828"/>
            <a:ext cx="2288100" cy="6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/>
            </a:lvl1pPr>
            <a:lvl2pPr indent="-228600" lvl="1" marL="914400" rtl="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900"/>
            </a:lvl2pPr>
            <a:lvl3pPr indent="-228600" lvl="2" marL="1371600" rtl="0" algn="l"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3pPr>
            <a:lvl4pPr indent="-228600" lvl="3" marL="18288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4pPr>
            <a:lvl5pPr indent="-228600" lvl="4" marL="22860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5pPr>
            <a:lvl6pPr indent="-228600" lvl="5" marL="27432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6pPr>
            <a:lvl7pPr indent="-228600" lvl="6" marL="32004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7pPr>
            <a:lvl8pPr indent="-228600" lvl="7" marL="36576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8pPr>
            <a:lvl9pPr indent="-228600" lvl="8" marL="4114800" rtl="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9pPr>
          </a:lstStyle>
          <a:p/>
        </p:txBody>
      </p:sp>
      <p:cxnSp>
        <p:nvCxnSpPr>
          <p:cNvPr id="261" name="Google Shape;261;p28"/>
          <p:cNvCxnSpPr/>
          <p:nvPr/>
        </p:nvCxnSpPr>
        <p:spPr>
          <a:xfrm>
            <a:off x="3304373" y="1927225"/>
            <a:ext cx="0" cy="2619300"/>
          </a:xfrm>
          <a:prstGeom prst="straightConnector1">
            <a:avLst/>
          </a:prstGeom>
          <a:noFill/>
          <a:ln cap="flat" cmpd="sng" w="12700">
            <a:solidFill>
              <a:schemeClr val="accent1">
                <a:alpha val="40000"/>
              </a:scheme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2" name="Google Shape;262;p28"/>
          <p:cNvCxnSpPr/>
          <p:nvPr/>
        </p:nvCxnSpPr>
        <p:spPr>
          <a:xfrm>
            <a:off x="5848352" y="1927225"/>
            <a:ext cx="0" cy="2619300"/>
          </a:xfrm>
          <a:prstGeom prst="straightConnector1">
            <a:avLst/>
          </a:prstGeom>
          <a:noFill/>
          <a:ln cap="flat" cmpd="sng" w="12700">
            <a:solidFill>
              <a:schemeClr val="accent1">
                <a:alpha val="40000"/>
              </a:scheme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3" name="Google Shape;263;p28"/>
          <p:cNvSpPr txBox="1"/>
          <p:nvPr>
            <p:ph idx="10" type="dt"/>
          </p:nvPr>
        </p:nvSpPr>
        <p:spPr>
          <a:xfrm>
            <a:off x="7989828" y="4793879"/>
            <a:ext cx="7431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4" name="Google Shape;264;p28"/>
          <p:cNvSpPr txBox="1"/>
          <p:nvPr>
            <p:ph idx="11" type="ftr"/>
          </p:nvPr>
        </p:nvSpPr>
        <p:spPr>
          <a:xfrm>
            <a:off x="420833" y="4793879"/>
            <a:ext cx="27333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5" name="Google Shape;265;p28"/>
          <p:cNvSpPr txBox="1"/>
          <p:nvPr>
            <p:ph idx="12" type="sldNum"/>
          </p:nvPr>
        </p:nvSpPr>
        <p:spPr>
          <a:xfrm>
            <a:off x="7764405" y="221797"/>
            <a:ext cx="628800" cy="575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9"/>
          <p:cNvSpPr txBox="1"/>
          <p:nvPr>
            <p:ph type="title"/>
          </p:nvPr>
        </p:nvSpPr>
        <p:spPr>
          <a:xfrm>
            <a:off x="866215" y="730251"/>
            <a:ext cx="66192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8" name="Google Shape;268;p29"/>
          <p:cNvSpPr txBox="1"/>
          <p:nvPr>
            <p:ph idx="1" type="body"/>
          </p:nvPr>
        </p:nvSpPr>
        <p:spPr>
          <a:xfrm rot="5400000">
            <a:off x="2894710" y="-75825"/>
            <a:ext cx="2562300" cy="66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98450" lvl="0" marL="4572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1pPr>
            <a:lvl2pPr indent="-298450" lvl="1" marL="9144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2pPr>
            <a:lvl3pPr indent="-298450" lvl="2" marL="13716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3pPr>
            <a:lvl4pPr indent="-298450" lvl="3" marL="18288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4pPr>
            <a:lvl5pPr indent="-298450" lvl="4" marL="22860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5pPr>
            <a:lvl6pPr indent="-298450" lvl="5" marL="27432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indent="-298450" lvl="6" marL="32004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indent="-298450" lvl="7" marL="36576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indent="-298450" lvl="8" marL="41148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/>
        </p:txBody>
      </p:sp>
      <p:sp>
        <p:nvSpPr>
          <p:cNvPr id="269" name="Google Shape;269;p29"/>
          <p:cNvSpPr txBox="1"/>
          <p:nvPr>
            <p:ph idx="10" type="dt"/>
          </p:nvPr>
        </p:nvSpPr>
        <p:spPr>
          <a:xfrm>
            <a:off x="8021579" y="4793879"/>
            <a:ext cx="7431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0" name="Google Shape;270;p29"/>
          <p:cNvSpPr txBox="1"/>
          <p:nvPr>
            <p:ph idx="11" type="ftr"/>
          </p:nvPr>
        </p:nvSpPr>
        <p:spPr>
          <a:xfrm>
            <a:off x="420833" y="4793879"/>
            <a:ext cx="28950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1" name="Google Shape;271;p29"/>
          <p:cNvSpPr txBox="1"/>
          <p:nvPr>
            <p:ph idx="12" type="sldNum"/>
          </p:nvPr>
        </p:nvSpPr>
        <p:spPr>
          <a:xfrm>
            <a:off x="7764405" y="221797"/>
            <a:ext cx="628800" cy="575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showMasterSp="0" type="vertTitleAndTx">
  <p:cSld name="VERTICAL_TITLE_AND_VERTICAL_TEXT"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Google Shape;273;p30"/>
          <p:cNvGrpSpPr/>
          <p:nvPr/>
        </p:nvGrpSpPr>
        <p:grpSpPr>
          <a:xfrm>
            <a:off x="0" y="0"/>
            <a:ext cx="9144009" cy="5143500"/>
            <a:chOff x="0" y="0"/>
            <a:chExt cx="12192011" cy="6858000"/>
          </a:xfrm>
        </p:grpSpPr>
        <p:sp>
          <p:nvSpPr>
            <p:cNvPr id="274" name="Google Shape;274;p3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3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9B6BF2">
                    <a:alpha val="10980"/>
                  </a:srgbClr>
                </a:gs>
                <a:gs pos="36000">
                  <a:srgbClr val="9B6BF2">
                    <a:alpha val="9803"/>
                  </a:srgbClr>
                </a:gs>
                <a:gs pos="75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3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9B6BF2">
                    <a:alpha val="7843"/>
                  </a:srgbClr>
                </a:gs>
                <a:gs pos="36000">
                  <a:srgbClr val="9B6BF2">
                    <a:alpha val="7843"/>
                  </a:srgbClr>
                </a:gs>
                <a:gs pos="72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3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66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3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9B6BF2">
                    <a:alpha val="6666"/>
                  </a:srgbClr>
                </a:gs>
                <a:gs pos="36000">
                  <a:srgbClr val="9B6BF2">
                    <a:alpha val="5882"/>
                  </a:srgbClr>
                </a:gs>
                <a:gs pos="69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3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73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30"/>
            <p:cNvSpPr/>
            <p:nvPr/>
          </p:nvSpPr>
          <p:spPr>
            <a:xfrm>
              <a:off x="414867" y="402165"/>
              <a:ext cx="6510900" cy="6053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30"/>
            <p:cNvSpPr/>
            <p:nvPr/>
          </p:nvSpPr>
          <p:spPr>
            <a:xfrm rot="5101739">
              <a:off x="6294738" y="4577733"/>
              <a:ext cx="3299410" cy="440930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30"/>
            <p:cNvSpPr/>
            <p:nvPr/>
          </p:nvSpPr>
          <p:spPr>
            <a:xfrm rot="5400000">
              <a:off x="4449229" y="2801723"/>
              <a:ext cx="6053675" cy="1254560"/>
            </a:xfrm>
            <a:custGeom>
              <a:rect b="b" l="l" r="r" t="t"/>
              <a:pathLst>
                <a:path extrusionOk="0" h="8000" w="10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83" name="Google Shape;283;p30"/>
            <p:cNvSpPr/>
            <p:nvPr/>
          </p:nvSpPr>
          <p:spPr>
            <a:xfrm>
              <a:off x="0" y="1587"/>
              <a:ext cx="12192011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284" name="Google Shape;284;p30"/>
          <p:cNvSpPr txBox="1"/>
          <p:nvPr>
            <p:ph type="title"/>
          </p:nvPr>
        </p:nvSpPr>
        <p:spPr>
          <a:xfrm rot="5400000">
            <a:off x="5186850" y="2210900"/>
            <a:ext cx="3561600" cy="10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5" name="Google Shape;285;p30"/>
          <p:cNvSpPr txBox="1"/>
          <p:nvPr>
            <p:ph idx="1" type="body"/>
          </p:nvPr>
        </p:nvSpPr>
        <p:spPr>
          <a:xfrm rot="5400000">
            <a:off x="1431434" y="393650"/>
            <a:ext cx="3561600" cy="46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98450" lvl="0" marL="4572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1pPr>
            <a:lvl2pPr indent="-298450" lvl="1" marL="9144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2pPr>
            <a:lvl3pPr indent="-298450" lvl="2" marL="13716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3pPr>
            <a:lvl4pPr indent="-298450" lvl="3" marL="18288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4pPr>
            <a:lvl5pPr indent="-298450" lvl="4" marL="22860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5pPr>
            <a:lvl6pPr indent="-298450" lvl="5" marL="27432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indent="-298450" lvl="6" marL="32004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indent="-298450" lvl="7" marL="36576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indent="-298450" lvl="8" marL="4114800" rtl="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/>
        </p:txBody>
      </p:sp>
      <p:sp>
        <p:nvSpPr>
          <p:cNvPr id="286" name="Google Shape;286;p30"/>
          <p:cNvSpPr txBox="1"/>
          <p:nvPr>
            <p:ph idx="10" type="dt"/>
          </p:nvPr>
        </p:nvSpPr>
        <p:spPr>
          <a:xfrm>
            <a:off x="7989828" y="4793879"/>
            <a:ext cx="7440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7" name="Google Shape;287;p30"/>
          <p:cNvSpPr txBox="1"/>
          <p:nvPr>
            <p:ph idx="11" type="ftr"/>
          </p:nvPr>
        </p:nvSpPr>
        <p:spPr>
          <a:xfrm>
            <a:off x="420833" y="4793879"/>
            <a:ext cx="28950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8" name="Google Shape;288;p30"/>
          <p:cNvSpPr/>
          <p:nvPr/>
        </p:nvSpPr>
        <p:spPr>
          <a:xfrm>
            <a:off x="7828359" y="0"/>
            <a:ext cx="514500" cy="857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1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30"/>
          <p:cNvSpPr txBox="1"/>
          <p:nvPr>
            <p:ph idx="12" type="sldNum"/>
          </p:nvPr>
        </p:nvSpPr>
        <p:spPr>
          <a:xfrm>
            <a:off x="7764405" y="221797"/>
            <a:ext cx="628800" cy="575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15.xml"/><Relationship Id="rId19" Type="http://schemas.openxmlformats.org/officeDocument/2006/relationships/theme" Target="../theme/theme3.xml"/><Relationship Id="rId6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13"/>
          <p:cNvGrpSpPr/>
          <p:nvPr/>
        </p:nvGrpSpPr>
        <p:grpSpPr>
          <a:xfrm>
            <a:off x="0" y="0"/>
            <a:ext cx="9144009" cy="5143500"/>
            <a:chOff x="0" y="0"/>
            <a:chExt cx="12192011" cy="6858000"/>
          </a:xfrm>
        </p:grpSpPr>
        <p:sp>
          <p:nvSpPr>
            <p:cNvPr id="52" name="Google Shape;52;p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9B6BF2">
                    <a:alpha val="10980"/>
                  </a:srgbClr>
                </a:gs>
                <a:gs pos="36000">
                  <a:srgbClr val="9B6BF2">
                    <a:alpha val="9803"/>
                  </a:srgbClr>
                </a:gs>
                <a:gs pos="75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9B6BF2">
                    <a:alpha val="7843"/>
                  </a:srgbClr>
                </a:gs>
                <a:gs pos="36000">
                  <a:srgbClr val="9B6BF2">
                    <a:alpha val="7843"/>
                  </a:srgbClr>
                </a:gs>
                <a:gs pos="72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13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66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9B6BF2">
                    <a:alpha val="6666"/>
                  </a:srgbClr>
                </a:gs>
                <a:gs pos="36000">
                  <a:srgbClr val="9B6BF2">
                    <a:alpha val="5882"/>
                  </a:srgbClr>
                </a:gs>
                <a:gs pos="69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13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73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13"/>
            <p:cNvSpPr/>
            <p:nvPr/>
          </p:nvSpPr>
          <p:spPr>
            <a:xfrm rot="-589939">
              <a:off x="8490949" y="1797513"/>
              <a:ext cx="3299413" cy="440920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13"/>
            <p:cNvSpPr/>
            <p:nvPr/>
          </p:nvSpPr>
          <p:spPr>
            <a:xfrm>
              <a:off x="459506" y="1866405"/>
              <a:ext cx="11277600" cy="4533900"/>
            </a:xfrm>
            <a:custGeom>
              <a:rect b="b" l="l" r="r" t="t"/>
              <a:pathLst>
                <a:path extrusionOk="0" h="2856" w="7104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60" name="Google Shape;60;p13"/>
            <p:cNvSpPr/>
            <p:nvPr/>
          </p:nvSpPr>
          <p:spPr>
            <a:xfrm>
              <a:off x="0" y="1587"/>
              <a:ext cx="12192011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61" name="Google Shape;61;p13"/>
          <p:cNvSpPr txBox="1"/>
          <p:nvPr>
            <p:ph type="title"/>
          </p:nvPr>
        </p:nvSpPr>
        <p:spPr>
          <a:xfrm>
            <a:off x="866215" y="730251"/>
            <a:ext cx="65712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Century Gothic"/>
              <a:buNone/>
              <a:defRPr b="0" i="0" sz="27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2" name="Google Shape;62;p13"/>
          <p:cNvSpPr txBox="1"/>
          <p:nvPr>
            <p:ph idx="1" type="body"/>
          </p:nvPr>
        </p:nvSpPr>
        <p:spPr>
          <a:xfrm>
            <a:off x="866215" y="1952625"/>
            <a:ext cx="6571200" cy="25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98450" lvl="0" marL="4572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►"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92100" lvl="1" marL="9144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79400" lvl="2" marL="13716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Char char="►"/>
              <a:defRPr b="0" i="0" sz="11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73050" lvl="3" marL="18288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►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73050" lvl="4" marL="2286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►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73050" lvl="5" marL="27432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►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73050" lvl="6" marL="32004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►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73050" lvl="7" marL="36576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►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73050" lvl="8" marL="41148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►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3" name="Google Shape;63;p13"/>
          <p:cNvSpPr txBox="1"/>
          <p:nvPr>
            <p:ph idx="10" type="dt"/>
          </p:nvPr>
        </p:nvSpPr>
        <p:spPr>
          <a:xfrm>
            <a:off x="7989828" y="4793879"/>
            <a:ext cx="7431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8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4" name="Google Shape;64;p13"/>
          <p:cNvSpPr txBox="1"/>
          <p:nvPr>
            <p:ph idx="11" type="ftr"/>
          </p:nvPr>
        </p:nvSpPr>
        <p:spPr>
          <a:xfrm>
            <a:off x="420833" y="4793879"/>
            <a:ext cx="28950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8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5" name="Google Shape;65;p13"/>
          <p:cNvSpPr/>
          <p:nvPr/>
        </p:nvSpPr>
        <p:spPr>
          <a:xfrm>
            <a:off x="7828359" y="0"/>
            <a:ext cx="514500" cy="857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1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3"/>
          <p:cNvSpPr txBox="1"/>
          <p:nvPr>
            <p:ph idx="12" type="sldNum"/>
          </p:nvPr>
        </p:nvSpPr>
        <p:spPr>
          <a:xfrm>
            <a:off x="7764405" y="221797"/>
            <a:ext cx="628800" cy="575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1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.png"/><Relationship Id="rId4" Type="http://schemas.openxmlformats.org/officeDocument/2006/relationships/image" Target="../media/image23.png"/><Relationship Id="rId5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.png"/><Relationship Id="rId4" Type="http://schemas.openxmlformats.org/officeDocument/2006/relationships/image" Target="../media/image22.png"/><Relationship Id="rId5" Type="http://schemas.openxmlformats.org/officeDocument/2006/relationships/image" Target="../media/image1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1"/>
          <p:cNvSpPr txBox="1"/>
          <p:nvPr/>
        </p:nvSpPr>
        <p:spPr>
          <a:xfrm>
            <a:off x="361025" y="1137025"/>
            <a:ext cx="8431500" cy="144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JAUNDICE</a:t>
            </a:r>
            <a:r>
              <a:rPr lang="en" sz="3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IN PREGNANCY</a:t>
            </a:r>
            <a:endParaRPr sz="38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295" name="Google Shape;295;p31"/>
          <p:cNvGraphicFramePr/>
          <p:nvPr/>
        </p:nvGraphicFramePr>
        <p:xfrm>
          <a:off x="3429625" y="29574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{8E14AFB9-37F9-40DF-81C0-A1761493E0E7}</a:tableStyleId>
              </a:tblPr>
              <a:tblGrid>
                <a:gridCol w="1609950"/>
                <a:gridCol w="37529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CHIEF :</a:t>
                      </a:r>
                      <a:endParaRPr sz="1600">
                        <a:solidFill>
                          <a:srgbClr val="FFFFFF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Prof. Dr.M.NATARAJAN MD</a:t>
                      </a:r>
                      <a:endParaRPr sz="1600">
                        <a:solidFill>
                          <a:srgbClr val="FFFFFF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ASST PROF :</a:t>
                      </a:r>
                      <a:endParaRPr sz="1600">
                        <a:solidFill>
                          <a:srgbClr val="FFFFFF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Dr.PALANIKUMARAN MD, D.Diab</a:t>
                      </a:r>
                      <a:endParaRPr sz="1600">
                        <a:solidFill>
                          <a:srgbClr val="FFFFFF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Dr.VASANTHAKALYANI MD DCP</a:t>
                      </a:r>
                      <a:endParaRPr sz="1600">
                        <a:solidFill>
                          <a:srgbClr val="FFFFFF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Dr.SURESHKUMAR MD</a:t>
                      </a:r>
                      <a:endParaRPr sz="1600">
                        <a:solidFill>
                          <a:srgbClr val="FFFFFF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PRESENTOR :</a:t>
                      </a:r>
                      <a:endParaRPr sz="1600">
                        <a:solidFill>
                          <a:srgbClr val="FFFFFF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Dr.KRUTHIKA PG</a:t>
                      </a:r>
                      <a:endParaRPr sz="1600">
                        <a:solidFill>
                          <a:srgbClr val="FFFFFF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875"/>
            <a:ext cx="9143999" cy="1735825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40"/>
          <p:cNvSpPr txBox="1"/>
          <p:nvPr/>
        </p:nvSpPr>
        <p:spPr>
          <a:xfrm>
            <a:off x="382775" y="350150"/>
            <a:ext cx="8427600" cy="9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HYPEREMESIS GRAVIDARUM</a:t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66" name="Google Shape;366;p40"/>
          <p:cNvSpPr txBox="1"/>
          <p:nvPr/>
        </p:nvSpPr>
        <p:spPr>
          <a:xfrm flipH="1">
            <a:off x="382775" y="1724950"/>
            <a:ext cx="8427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LAB FINDINGS</a:t>
            </a:r>
            <a:endParaRPr b="1"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man Old Style"/>
              <a:buChar char="➢"/>
            </a:pP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Hypokalemic hypochloremic metabolic alkalosis 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man Old Style"/>
              <a:buChar char="➢"/>
            </a:pP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LFT - ALT &gt; AST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67" name="Google Shape;367;p40"/>
          <p:cNvSpPr/>
          <p:nvPr/>
        </p:nvSpPr>
        <p:spPr>
          <a:xfrm>
            <a:off x="687250" y="3848950"/>
            <a:ext cx="3947400" cy="1164900"/>
          </a:xfrm>
          <a:prstGeom prst="roundRect">
            <a:avLst>
              <a:gd fmla="val 16667" name="adj"/>
            </a:avLst>
          </a:prstGeom>
          <a:solidFill>
            <a:srgbClr val="A64D7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BUN, Urine Specific gravity</a:t>
            </a:r>
            <a:endParaRPr sz="18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Hematocrit, Bilirubin</a:t>
            </a:r>
            <a:endParaRPr sz="18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Lymphocyte</a:t>
            </a:r>
            <a:endParaRPr sz="18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68" name="Google Shape;368;p40"/>
          <p:cNvSpPr/>
          <p:nvPr/>
        </p:nvSpPr>
        <p:spPr>
          <a:xfrm>
            <a:off x="817750" y="4123500"/>
            <a:ext cx="217500" cy="65250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40"/>
          <p:cNvSpPr/>
          <p:nvPr/>
        </p:nvSpPr>
        <p:spPr>
          <a:xfrm>
            <a:off x="4862975" y="3848950"/>
            <a:ext cx="3947400" cy="1164900"/>
          </a:xfrm>
          <a:prstGeom prst="roundRect">
            <a:avLst>
              <a:gd fmla="val 16667" name="adj"/>
            </a:avLst>
          </a:prstGeom>
          <a:solidFill>
            <a:srgbClr val="A64D7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Mg 2+, Ca 2+</a:t>
            </a:r>
            <a:endParaRPr sz="18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70" name="Google Shape;370;p40"/>
          <p:cNvSpPr/>
          <p:nvPr/>
        </p:nvSpPr>
        <p:spPr>
          <a:xfrm>
            <a:off x="5319650" y="4058250"/>
            <a:ext cx="217500" cy="6525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875"/>
            <a:ext cx="9143999" cy="1735825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41"/>
          <p:cNvSpPr txBox="1"/>
          <p:nvPr/>
        </p:nvSpPr>
        <p:spPr>
          <a:xfrm>
            <a:off x="382775" y="350150"/>
            <a:ext cx="8427600" cy="9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HYPEREMESIS GRAVIDARUM</a:t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377" name="Google Shape;377;p41"/>
          <p:cNvPicPr preferRelativeResize="0"/>
          <p:nvPr/>
        </p:nvPicPr>
        <p:blipFill rotWithShape="1">
          <a:blip r:embed="rId4">
            <a:alphaModFix/>
          </a:blip>
          <a:srcRect b="52310" l="0" r="0" t="0"/>
          <a:stretch/>
        </p:blipFill>
        <p:spPr>
          <a:xfrm>
            <a:off x="0" y="1648750"/>
            <a:ext cx="4572000" cy="1313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981300"/>
            <a:ext cx="4572000" cy="1026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41"/>
          <p:cNvPicPr preferRelativeResize="0"/>
          <p:nvPr/>
        </p:nvPicPr>
        <p:blipFill rotWithShape="1">
          <a:blip r:embed="rId6">
            <a:alphaModFix/>
          </a:blip>
          <a:srcRect b="20616" l="0" r="0" t="0"/>
          <a:stretch/>
        </p:blipFill>
        <p:spPr>
          <a:xfrm>
            <a:off x="0" y="4008150"/>
            <a:ext cx="4571999" cy="113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2000" y="1648750"/>
            <a:ext cx="4571999" cy="2670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875"/>
            <a:ext cx="9143999" cy="1735825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42"/>
          <p:cNvSpPr txBox="1"/>
          <p:nvPr/>
        </p:nvSpPr>
        <p:spPr>
          <a:xfrm>
            <a:off x="382775" y="350150"/>
            <a:ext cx="8427600" cy="9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HYPEREMESIS GRAVIDARUM</a:t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87" name="Google Shape;387;p42"/>
          <p:cNvSpPr txBox="1"/>
          <p:nvPr/>
        </p:nvSpPr>
        <p:spPr>
          <a:xfrm>
            <a:off x="382775" y="1480750"/>
            <a:ext cx="8427600" cy="3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man Old Style"/>
              <a:buChar char="➢"/>
            </a:pP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Complications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man Old Style"/>
              <a:buChar char="■"/>
            </a:pP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Maternal Complications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29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man Old Style"/>
              <a:buChar char="●"/>
            </a:pP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Extreme Electrolyte Imbalance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29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man Old Style"/>
              <a:buChar char="●"/>
            </a:pP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Drug Induced Extrapyramidal Symptoms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29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man Old Style"/>
              <a:buChar char="●"/>
            </a:pP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Oculogyric Crisis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man Old Style"/>
              <a:buChar char="■"/>
            </a:pP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Fetal Complications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29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man Old Style"/>
              <a:buChar char="●"/>
            </a:pP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Fetal Loss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29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man Old Style"/>
              <a:buChar char="●"/>
            </a:pP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Low Birth Weight Baby, </a:t>
            </a: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Small for Gestational A</a:t>
            </a: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ge.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man Old Style"/>
              <a:buChar char="➢"/>
            </a:pP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Prognosis : 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Maternal, Fetal Mortality </a:t>
            </a: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extremely</a:t>
            </a: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rare.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Recurrence : Common.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875"/>
            <a:ext cx="9143999" cy="1735825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43"/>
          <p:cNvSpPr txBox="1"/>
          <p:nvPr/>
        </p:nvSpPr>
        <p:spPr>
          <a:xfrm>
            <a:off x="382775" y="350150"/>
            <a:ext cx="8427600" cy="9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INTRAHEPATIC CHOLESTASIS OF PREGNANCY</a:t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94" name="Google Shape;394;p43"/>
          <p:cNvSpPr txBox="1"/>
          <p:nvPr/>
        </p:nvSpPr>
        <p:spPr>
          <a:xfrm>
            <a:off x="382775" y="1633150"/>
            <a:ext cx="8427600" cy="3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DEFINITION</a:t>
            </a:r>
            <a:endParaRPr b="1"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		Intrahepatic cholestasis of pregnancy is characterized by  </a:t>
            </a: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pruritus</a:t>
            </a: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and an elevation in serum bile acid concentrations typically developing in late 2nd or 3rd trimester and rapidly resolving </a:t>
            </a: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after</a:t>
            </a: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delivery.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RISK FACTORS</a:t>
            </a:r>
            <a:endParaRPr b="1"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-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Advanced Maternal Age.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-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Multiple Pregnancies.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-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Family History of Intrahepatic cholestasis.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-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Chronic Hep C infection.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395" name="Google Shape;395;p43"/>
          <p:cNvPicPr preferRelativeResize="0"/>
          <p:nvPr/>
        </p:nvPicPr>
        <p:blipFill rotWithShape="1">
          <a:blip r:embed="rId4">
            <a:alphaModFix/>
          </a:blip>
          <a:srcRect b="0" l="0" r="7381" t="0"/>
          <a:stretch/>
        </p:blipFill>
        <p:spPr>
          <a:xfrm>
            <a:off x="6116450" y="2962125"/>
            <a:ext cx="2693924" cy="2181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875"/>
            <a:ext cx="9143999" cy="1735825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44"/>
          <p:cNvSpPr txBox="1"/>
          <p:nvPr/>
        </p:nvSpPr>
        <p:spPr>
          <a:xfrm>
            <a:off x="382775" y="350150"/>
            <a:ext cx="8427600" cy="9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INTRAHEPATIC CHOLESTASIS OF PREGNANCY</a:t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402" name="Google Shape;402;p44"/>
          <p:cNvPicPr preferRelativeResize="0"/>
          <p:nvPr/>
        </p:nvPicPr>
        <p:blipFill rotWithShape="1">
          <a:blip r:embed="rId4">
            <a:alphaModFix/>
          </a:blip>
          <a:srcRect b="0" l="2993" r="2871" t="0"/>
          <a:stretch/>
        </p:blipFill>
        <p:spPr>
          <a:xfrm>
            <a:off x="2451150" y="1724950"/>
            <a:ext cx="4290852" cy="3418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875"/>
            <a:ext cx="9143999" cy="1735825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45"/>
          <p:cNvSpPr txBox="1"/>
          <p:nvPr/>
        </p:nvSpPr>
        <p:spPr>
          <a:xfrm>
            <a:off x="382775" y="350150"/>
            <a:ext cx="8427600" cy="9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INTRAHEPATIC CHOLESTASIS OF PREGNANCY</a:t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409" name="Google Shape;409;p45"/>
          <p:cNvSpPr txBox="1"/>
          <p:nvPr/>
        </p:nvSpPr>
        <p:spPr>
          <a:xfrm>
            <a:off x="382775" y="1556950"/>
            <a:ext cx="8427600" cy="3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CLINICAL PRESENTATION </a:t>
            </a: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: 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➢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Severe Pruritus - often generalised predominates on Palms and Soles.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➢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Skin lesions often absent and limited to excoriations.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➢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Worse at night.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➢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Only 14 - 25% develop jaundice 1-4 weeks after the onset of itching.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INVESTIGATIONS</a:t>
            </a:r>
            <a:endParaRPr b="1"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➢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Increased Serum Total Bile Acid - Marked elevation of the Cholic/ Chenodeoxycholic acid ratio.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➢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Serum Aminotransferase levels are increased.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➢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Total and Direct Bilirubin increased.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➢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Alkaline phosphatase is increased possibly 4 fold.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➢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PT prolonged, secondary to Vit K deficiency due to fat malabsorption.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875"/>
            <a:ext cx="9143999" cy="1735825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46"/>
          <p:cNvSpPr txBox="1"/>
          <p:nvPr/>
        </p:nvSpPr>
        <p:spPr>
          <a:xfrm>
            <a:off x="382775" y="350150"/>
            <a:ext cx="8427600" cy="9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INTRAHEPATIC CHOLESTASIS OF PREGNANCY</a:t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416" name="Google Shape;416;p46"/>
          <p:cNvSpPr txBox="1"/>
          <p:nvPr/>
        </p:nvSpPr>
        <p:spPr>
          <a:xfrm>
            <a:off x="382775" y="1556950"/>
            <a:ext cx="8427600" cy="3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ULTRASONOGRAPHY</a:t>
            </a:r>
            <a:r>
              <a:rPr b="1"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: 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➢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Biliary ducts not dilated.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➢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Hepatic parenchyma normal.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PATHOLOGY :</a:t>
            </a:r>
            <a:endParaRPr b="1"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➢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Liver HPE characterised by cholestasis without inflammation.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➢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Bile plugs in hepatocytes and canaliculi, predominant in zone 3</a:t>
            </a: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.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875"/>
            <a:ext cx="9143999" cy="1735825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47"/>
          <p:cNvSpPr txBox="1"/>
          <p:nvPr/>
        </p:nvSpPr>
        <p:spPr>
          <a:xfrm>
            <a:off x="382775" y="350150"/>
            <a:ext cx="8427600" cy="9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INTRAHEPATIC CHOLESTASIS OF PREGNANCY</a:t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423" name="Google Shape;423;p47"/>
          <p:cNvSpPr txBox="1"/>
          <p:nvPr/>
        </p:nvSpPr>
        <p:spPr>
          <a:xfrm>
            <a:off x="382775" y="1480750"/>
            <a:ext cx="8427600" cy="3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PROGNOSIS</a:t>
            </a: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: 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Maternal</a:t>
            </a: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➢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Steatorrhoea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➢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Vitamin K deficiency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➢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Cholestasis recurs in 60 - 70 % </a:t>
            </a: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of subsequent pregnancies</a:t>
            </a: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.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Fetal </a:t>
            </a:r>
            <a:endParaRPr b="1"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➢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IUD 3%.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➢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Preterm Birth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➢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Respiratory</a:t>
            </a: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Distress Syndrome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➢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Meconium Stained Amniotic fluid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875"/>
            <a:ext cx="9143999" cy="1735825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48"/>
          <p:cNvSpPr txBox="1"/>
          <p:nvPr/>
        </p:nvSpPr>
        <p:spPr>
          <a:xfrm>
            <a:off x="382775" y="350150"/>
            <a:ext cx="8427600" cy="9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INTRAHEPATIC CHOLESTASIS OF PREGNANCY</a:t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430" name="Google Shape;430;p48"/>
          <p:cNvSpPr txBox="1"/>
          <p:nvPr/>
        </p:nvSpPr>
        <p:spPr>
          <a:xfrm>
            <a:off x="382775" y="1252150"/>
            <a:ext cx="8427600" cy="3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MANAGEMENT</a:t>
            </a: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: 	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■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Antihistamines like cetrizine and topical emollients can be used for symptomatic relief.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■"/>
            </a:pPr>
            <a:r>
              <a:rPr b="1"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DRUG OF CHOICE</a:t>
            </a: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- </a:t>
            </a: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Ursodeoxycholic Acid 15 mg/kg/day until delivery. If </a:t>
            </a: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Pruritus</a:t>
            </a: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not </a:t>
            </a: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relieved</a:t>
            </a: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in 2 weeks dose titrated to a </a:t>
            </a: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maximum</a:t>
            </a: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of 21 mg/kg/day.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457200" lvl="0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457200" lvl="0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431" name="Google Shape;431;p48"/>
          <p:cNvSpPr/>
          <p:nvPr/>
        </p:nvSpPr>
        <p:spPr>
          <a:xfrm>
            <a:off x="896550" y="3492800"/>
            <a:ext cx="7350900" cy="1489800"/>
          </a:xfrm>
          <a:prstGeom prst="roundRect">
            <a:avLst>
              <a:gd fmla="val 16667" name="adj"/>
            </a:avLst>
          </a:prstGeom>
          <a:solidFill>
            <a:srgbClr val="EAD1D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Timing of Delivery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1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■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Total Bile Acids </a:t>
            </a:r>
            <a:r>
              <a:rPr b="1"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&lt;</a:t>
            </a: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40 mmol/L - Delivery at 37 to 38 weeks.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1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■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Total Bile Acids </a:t>
            </a:r>
            <a:r>
              <a:rPr b="1"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=</a:t>
            </a: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 40 - 99 mmol/L - Delivery at 36 to 37 weeks.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1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■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Total Bile Acids </a:t>
            </a:r>
            <a:r>
              <a:rPr b="1"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&gt;</a:t>
            </a: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100 mmol/L - Delivery at 36 weeks.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875"/>
            <a:ext cx="9143999" cy="1735825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49"/>
          <p:cNvSpPr txBox="1"/>
          <p:nvPr/>
        </p:nvSpPr>
        <p:spPr>
          <a:xfrm>
            <a:off x="382775" y="350150"/>
            <a:ext cx="8427600" cy="98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HELLP SYNDROME</a:t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438" name="Google Shape;438;p49"/>
          <p:cNvSpPr txBox="1"/>
          <p:nvPr/>
        </p:nvSpPr>
        <p:spPr>
          <a:xfrm>
            <a:off x="382775" y="1434167"/>
            <a:ext cx="8427600" cy="3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HELLP Syndrome</a:t>
            </a:r>
            <a:endParaRPr b="1"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</a:t>
            </a: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emolysis, </a:t>
            </a:r>
            <a:r>
              <a:rPr b="1"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</a:t>
            </a: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levated </a:t>
            </a:r>
            <a:r>
              <a:rPr b="1"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</a:t>
            </a: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iver enzymes, </a:t>
            </a:r>
            <a:r>
              <a:rPr b="1"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</a:t>
            </a: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ow </a:t>
            </a:r>
            <a:r>
              <a:rPr b="1"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</a:t>
            </a: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latelet count.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Represents severe form of Preeclampsia.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PATHOGENESIS</a:t>
            </a:r>
            <a:endParaRPr b="1"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➢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Micro angiopathy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➢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Activation of intravascular coagulation.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HISTOLOGY</a:t>
            </a:r>
            <a:endParaRPr b="1"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➢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Microvascular fibrin deposition.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➢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Neutrophilic infiltrate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➢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Fatty infiltration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➢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Lobular necrosis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➢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Periportal hemorrhage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875"/>
            <a:ext cx="9143999" cy="1735825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2"/>
          <p:cNvSpPr txBox="1"/>
          <p:nvPr/>
        </p:nvSpPr>
        <p:spPr>
          <a:xfrm>
            <a:off x="382775" y="426350"/>
            <a:ext cx="8427600" cy="98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PHYSIOLOGICAL</a:t>
            </a:r>
            <a:r>
              <a:rPr lang="en" sz="2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r>
              <a:rPr lang="en" sz="2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CHANGES IN PREGNANCY</a:t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graphicFrame>
        <p:nvGraphicFramePr>
          <p:cNvPr id="302" name="Google Shape;302;p32"/>
          <p:cNvGraphicFramePr/>
          <p:nvPr/>
        </p:nvGraphicFramePr>
        <p:xfrm>
          <a:off x="952500" y="2168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{8E14AFB9-37F9-40DF-81C0-A1761493E0E7}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ELEVATED ↑</a:t>
                      </a:r>
                      <a:endParaRPr b="1"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DECREASED ↓</a:t>
                      </a:r>
                      <a:endParaRPr b="1"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NO CHANGE</a:t>
                      </a:r>
                      <a:endParaRPr b="1"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WBC</a:t>
                      </a:r>
                      <a:endParaRPr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Hb</a:t>
                      </a:r>
                      <a:endParaRPr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Platelet</a:t>
                      </a:r>
                      <a:endParaRPr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ALP</a:t>
                      </a:r>
                      <a:endParaRPr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Total Bilirubin</a:t>
                      </a:r>
                      <a:endParaRPr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Prothrombin</a:t>
                      </a:r>
                      <a:r>
                        <a:rPr lang="en"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 Time</a:t>
                      </a:r>
                      <a:endParaRPr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AFP</a:t>
                      </a:r>
                      <a:endParaRPr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Serum Albumin</a:t>
                      </a:r>
                      <a:endParaRPr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AST, ALT</a:t>
                      </a:r>
                      <a:endParaRPr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875"/>
            <a:ext cx="9143999" cy="1735825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50"/>
          <p:cNvSpPr txBox="1"/>
          <p:nvPr/>
        </p:nvSpPr>
        <p:spPr>
          <a:xfrm>
            <a:off x="382775" y="350150"/>
            <a:ext cx="8427600" cy="98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HELLP SYNDROME</a:t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445" name="Google Shape;445;p50"/>
          <p:cNvSpPr txBox="1"/>
          <p:nvPr/>
        </p:nvSpPr>
        <p:spPr>
          <a:xfrm>
            <a:off x="382775" y="1586567"/>
            <a:ext cx="8427600" cy="3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graphicFrame>
        <p:nvGraphicFramePr>
          <p:cNvPr id="446" name="Google Shape;446;p50"/>
          <p:cNvGraphicFramePr/>
          <p:nvPr/>
        </p:nvGraphicFramePr>
        <p:xfrm>
          <a:off x="952500" y="1649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{8E14AFB9-37F9-40DF-81C0-A1761493E0E7}</a:tableStyleId>
              </a:tblPr>
              <a:tblGrid>
                <a:gridCol w="3619500"/>
                <a:gridCol w="3619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300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SIGNS AND SYMPTOMS</a:t>
                      </a:r>
                      <a:endParaRPr b="1" sz="1300"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300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FREQUENCY %</a:t>
                      </a:r>
                      <a:endParaRPr b="1" sz="1300"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 anchor="ctr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Proteinuria</a:t>
                      </a:r>
                      <a:endParaRPr sz="1300"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86 - 100</a:t>
                      </a:r>
                      <a:endParaRPr sz="1300"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 anchor="ctr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Malaise</a:t>
                      </a:r>
                      <a:endParaRPr sz="1300"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90 - 100</a:t>
                      </a:r>
                      <a:endParaRPr sz="1300"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 anchor="ctr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Hypertension</a:t>
                      </a:r>
                      <a:endParaRPr sz="1300"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82 - 88</a:t>
                      </a:r>
                      <a:endParaRPr sz="1300"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 anchor="ctr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Right Upper quadrant Epigastric Pain</a:t>
                      </a:r>
                      <a:endParaRPr sz="1300"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40 - 90</a:t>
                      </a:r>
                      <a:endParaRPr sz="1300"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 anchor="ctr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Nausea, </a:t>
                      </a:r>
                      <a:r>
                        <a:rPr lang="en" sz="1300"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Vomiting</a:t>
                      </a:r>
                      <a:endParaRPr sz="1300"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29 - 84</a:t>
                      </a:r>
                      <a:endParaRPr sz="1300"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 anchor="ctr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Headache</a:t>
                      </a:r>
                      <a:endParaRPr sz="1300"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33 - 61</a:t>
                      </a:r>
                      <a:endParaRPr sz="1300"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 anchor="ctr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Visual Changes</a:t>
                      </a:r>
                      <a:endParaRPr sz="1300"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10 - 20</a:t>
                      </a:r>
                      <a:endParaRPr sz="1300"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 anchor="ctr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Jaundice</a:t>
                      </a:r>
                      <a:endParaRPr sz="1300"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5</a:t>
                      </a:r>
                      <a:endParaRPr sz="1300"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875"/>
            <a:ext cx="9143999" cy="17358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52" name="Google Shape;452;p51"/>
          <p:cNvGraphicFramePr/>
          <p:nvPr/>
        </p:nvGraphicFramePr>
        <p:xfrm>
          <a:off x="382800" y="1847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{8E14AFB9-37F9-40DF-81C0-A1761493E0E7}</a:tableStyleId>
              </a:tblPr>
              <a:tblGrid>
                <a:gridCol w="2113225"/>
                <a:gridCol w="415475"/>
                <a:gridCol w="2946100"/>
                <a:gridCol w="382850"/>
                <a:gridCol w="25699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PREECLAMPSIA</a:t>
                      </a:r>
                      <a:endParaRPr b="1" sz="1800"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  <a:p>
                      <a:pPr indent="0" lvl="0" marL="0" rtl="0" algn="ctr"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  <a:p>
                      <a:pPr indent="0" lvl="0" marL="0" rtl="0" algn="ctr"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  <a:p>
                      <a:pPr indent="0" lvl="0" marL="0" rtl="0" algn="ctr"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Hypertension </a:t>
                      </a:r>
                      <a:endParaRPr sz="1800"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+</a:t>
                      </a:r>
                      <a:endParaRPr sz="1800"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 </a:t>
                      </a:r>
                      <a:r>
                        <a:rPr lang="en" sz="1800"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Proteinuria</a:t>
                      </a:r>
                      <a:endParaRPr sz="1800"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800"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HELLP SYNDROME</a:t>
                      </a:r>
                      <a:endParaRPr b="1" sz="1800"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  <a:p>
                      <a:pPr indent="0" lvl="0" marL="0" rtl="0" algn="ctr"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  <a:p>
                      <a:pPr indent="0" lvl="0" marL="0" rtl="0" algn="ctr"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Hemolysis</a:t>
                      </a:r>
                      <a:endParaRPr sz="1800"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Elevated Liver Enzymes</a:t>
                      </a:r>
                      <a:endParaRPr sz="1800"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Low </a:t>
                      </a:r>
                      <a:r>
                        <a:rPr lang="en" sz="1800"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Platelet</a:t>
                      </a:r>
                      <a:r>
                        <a:rPr lang="en" sz="1800"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 Count</a:t>
                      </a:r>
                      <a:endParaRPr sz="1800"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  <a:p>
                      <a:pPr indent="0" lvl="0" marL="0" rtl="0" algn="ctr"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LDH &gt; 600</a:t>
                      </a:r>
                      <a:endParaRPr sz="1800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AST &gt; 70</a:t>
                      </a:r>
                      <a:endParaRPr sz="1800"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Platelet &lt; 1,00,000</a:t>
                      </a:r>
                      <a:endParaRPr sz="1800"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800"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HEPATIC HEMATOMA RUPTURE</a:t>
                      </a:r>
                      <a:endParaRPr b="1" sz="1800"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Severe Sudden Right Upper Quadrant Pain and Shock</a:t>
                      </a:r>
                      <a:endParaRPr sz="1800"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53" name="Google Shape;453;p51"/>
          <p:cNvSpPr/>
          <p:nvPr/>
        </p:nvSpPr>
        <p:spPr>
          <a:xfrm>
            <a:off x="2346000" y="3406900"/>
            <a:ext cx="565500" cy="402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27BA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51"/>
          <p:cNvSpPr/>
          <p:nvPr/>
        </p:nvSpPr>
        <p:spPr>
          <a:xfrm>
            <a:off x="5749800" y="3406900"/>
            <a:ext cx="565500" cy="402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27BA0"/>
          </a:solidFill>
          <a:ln cap="flat" cmpd="sng" w="9525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51"/>
          <p:cNvSpPr txBox="1"/>
          <p:nvPr/>
        </p:nvSpPr>
        <p:spPr>
          <a:xfrm>
            <a:off x="382775" y="350150"/>
            <a:ext cx="8427600" cy="98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HELLP SYNDROME</a:t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875"/>
            <a:ext cx="9143999" cy="1735825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52"/>
          <p:cNvSpPr txBox="1"/>
          <p:nvPr/>
        </p:nvSpPr>
        <p:spPr>
          <a:xfrm>
            <a:off x="382775" y="350150"/>
            <a:ext cx="8427600" cy="98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HELLP SYNDROME</a:t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462" name="Google Shape;462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3725" y="1724950"/>
            <a:ext cx="2838450" cy="2762250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52"/>
          <p:cNvSpPr txBox="1"/>
          <p:nvPr/>
        </p:nvSpPr>
        <p:spPr>
          <a:xfrm>
            <a:off x="5134800" y="4686775"/>
            <a:ext cx="375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32323"/>
                </a:solidFill>
                <a:highlight>
                  <a:srgbClr val="FFFFFF"/>
                </a:highlight>
                <a:latin typeface="Bookman Old Style"/>
                <a:ea typeface="Bookman Old Style"/>
                <a:cs typeface="Bookman Old Style"/>
                <a:sym typeface="Bookman Old Style"/>
              </a:rPr>
              <a:t>HEPATIC HEMATOMA WITH RUPTURE</a:t>
            </a:r>
            <a:endParaRPr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464" name="Google Shape;464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2775" y="1724950"/>
            <a:ext cx="3638550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52"/>
          <p:cNvSpPr txBox="1"/>
          <p:nvPr/>
        </p:nvSpPr>
        <p:spPr>
          <a:xfrm>
            <a:off x="121800" y="4273375"/>
            <a:ext cx="4450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32323"/>
                </a:solidFill>
                <a:highlight>
                  <a:srgbClr val="FFFFFF"/>
                </a:highlight>
                <a:latin typeface="Bookman Old Style"/>
                <a:ea typeface="Bookman Old Style"/>
                <a:cs typeface="Bookman Old Style"/>
                <a:sym typeface="Bookman Old Style"/>
              </a:rPr>
              <a:t>The zones immediately adjacent to the portal triads show collections of red blood cells, without inflammation or necrosis of hepatocytes</a:t>
            </a:r>
            <a:endParaRPr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47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875"/>
            <a:ext cx="9143999" cy="1735825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53"/>
          <p:cNvSpPr txBox="1"/>
          <p:nvPr/>
        </p:nvSpPr>
        <p:spPr>
          <a:xfrm>
            <a:off x="382775" y="1633150"/>
            <a:ext cx="1706700" cy="3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DIAGNOSTIC</a:t>
            </a:r>
            <a:endParaRPr b="1"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CRITERIA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472" name="Google Shape;472;p53"/>
          <p:cNvSpPr txBox="1"/>
          <p:nvPr/>
        </p:nvSpPr>
        <p:spPr>
          <a:xfrm>
            <a:off x="382775" y="350150"/>
            <a:ext cx="8427600" cy="98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HELLP SYNDROME</a:t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473" name="Google Shape;473;p53"/>
          <p:cNvPicPr preferRelativeResize="0"/>
          <p:nvPr/>
        </p:nvPicPr>
        <p:blipFill rotWithShape="1">
          <a:blip r:embed="rId4">
            <a:alphaModFix/>
          </a:blip>
          <a:srcRect b="10217" l="0" r="0" t="0"/>
          <a:stretch/>
        </p:blipFill>
        <p:spPr>
          <a:xfrm>
            <a:off x="2089545" y="1633150"/>
            <a:ext cx="4964930" cy="3510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875"/>
            <a:ext cx="9143999" cy="1735825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54"/>
          <p:cNvSpPr txBox="1"/>
          <p:nvPr/>
        </p:nvSpPr>
        <p:spPr>
          <a:xfrm>
            <a:off x="382775" y="350150"/>
            <a:ext cx="8427600" cy="98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HELLP SYNDROME</a:t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480" name="Google Shape;480;p54"/>
          <p:cNvSpPr/>
          <p:nvPr/>
        </p:nvSpPr>
        <p:spPr>
          <a:xfrm>
            <a:off x="3299450" y="2901125"/>
            <a:ext cx="5459400" cy="1066200"/>
          </a:xfrm>
          <a:prstGeom prst="roundRect">
            <a:avLst>
              <a:gd fmla="val 16667" name="adj"/>
            </a:avLst>
          </a:prstGeom>
          <a:solidFill>
            <a:srgbClr val="A64D79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Delivery is the cornerstone of HELLP and is the only effective treatment</a:t>
            </a:r>
            <a:endParaRPr/>
          </a:p>
        </p:txBody>
      </p:sp>
      <p:pic>
        <p:nvPicPr>
          <p:cNvPr id="481" name="Google Shape;481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775" y="1724950"/>
            <a:ext cx="2638335" cy="341855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875"/>
            <a:ext cx="9143999" cy="1735825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55"/>
          <p:cNvSpPr txBox="1"/>
          <p:nvPr/>
        </p:nvSpPr>
        <p:spPr>
          <a:xfrm>
            <a:off x="382775" y="350150"/>
            <a:ext cx="8427600" cy="9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ACUTE FATTY LIVER OF </a:t>
            </a:r>
            <a:r>
              <a:rPr lang="en" sz="2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PREGNANCY</a:t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488" name="Google Shape;488;p55"/>
          <p:cNvSpPr txBox="1"/>
          <p:nvPr/>
        </p:nvSpPr>
        <p:spPr>
          <a:xfrm>
            <a:off x="382775" y="1699625"/>
            <a:ext cx="8427600" cy="3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➢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Obstetric Emergency characterised by Maternal Liver dysfunction and/or failure lead to maternal and fetal complications including death.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➢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Incidence 1 in 20,000 pregnancies.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RISK FACTORS</a:t>
            </a:r>
            <a:endParaRPr b="1"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➢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Fetal long chain 3 Hydroxyacyl CoA dehydrogenase def.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➢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Prior episode of AFLP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➢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Multiple gestation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➢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Preeclampsia/HELLP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➢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Male fetal sex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➢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BMI&lt;20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➢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Nulliparity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Google Shape;49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875"/>
            <a:ext cx="9143999" cy="1735825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56"/>
          <p:cNvSpPr txBox="1"/>
          <p:nvPr/>
        </p:nvSpPr>
        <p:spPr>
          <a:xfrm>
            <a:off x="382775" y="350150"/>
            <a:ext cx="8427600" cy="9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ACUTE FATTY LIVER OF PREGNANCY</a:t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495" name="Google Shape;495;p56"/>
          <p:cNvSpPr txBox="1"/>
          <p:nvPr/>
        </p:nvSpPr>
        <p:spPr>
          <a:xfrm>
            <a:off x="382775" y="1394825"/>
            <a:ext cx="8427600" cy="3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PATHOGENESIS</a:t>
            </a:r>
            <a:endParaRPr b="1"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Free Fatty Acids </a:t>
            </a:r>
            <a:r>
              <a:rPr b="1" lang="en" sz="17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↑</a:t>
            </a:r>
            <a:r>
              <a:rPr lang="en" sz="17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in pregnancy to fuel fetoplacental growth and development.</a:t>
            </a:r>
            <a:endParaRPr sz="17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marR="4128621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marR="4128621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Maternal fetal fatty Acid Metabolism is Defective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marR="4128621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marR="4128621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↑ </a:t>
            </a: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I</a:t>
            </a: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ntermediate products of metabolism can </a:t>
            </a: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accumulate in maternal blood and Hepatocytes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marR="4128621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marR="4128621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Deleterious effect on maternal </a:t>
            </a: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Hepatocytes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496" name="Google Shape;496;p56"/>
          <p:cNvSpPr/>
          <p:nvPr/>
        </p:nvSpPr>
        <p:spPr>
          <a:xfrm>
            <a:off x="2482200" y="2967695"/>
            <a:ext cx="217200" cy="3948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A64D7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56"/>
          <p:cNvSpPr/>
          <p:nvPr/>
        </p:nvSpPr>
        <p:spPr>
          <a:xfrm>
            <a:off x="2482200" y="4245563"/>
            <a:ext cx="217200" cy="3948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A64D7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98" name="Google Shape;498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9525" y="2193650"/>
            <a:ext cx="2658451" cy="294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875"/>
            <a:ext cx="9143999" cy="1735825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57"/>
          <p:cNvSpPr txBox="1"/>
          <p:nvPr/>
        </p:nvSpPr>
        <p:spPr>
          <a:xfrm>
            <a:off x="382775" y="350150"/>
            <a:ext cx="8427600" cy="9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ACUTE FATTY LIVER OF PREGNANCY</a:t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505" name="Google Shape;505;p57"/>
          <p:cNvSpPr txBox="1"/>
          <p:nvPr/>
        </p:nvSpPr>
        <p:spPr>
          <a:xfrm>
            <a:off x="382775" y="1775825"/>
            <a:ext cx="8427600" cy="3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CLINICAL PRESENTATION</a:t>
            </a:r>
            <a:endParaRPr b="1"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man Old Style"/>
              <a:buChar char="➢"/>
            </a:pP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Nausea, Vomiting, Abdominal Pain, Malaise, Headache.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man Old Style"/>
              <a:buChar char="➢"/>
            </a:pP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Jaundice, Ascites, Encephalopathy DIC rapidly develop.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man Old Style"/>
              <a:buChar char="➢"/>
            </a:pP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Multi-organ Failure.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man Old Style"/>
              <a:buChar char="➢"/>
            </a:pP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Arginine vasopressin deficiency due to reduced clearance of Vasopressinase by impaired liver.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Google Shape;510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875"/>
            <a:ext cx="9143999" cy="1735825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58"/>
          <p:cNvSpPr txBox="1"/>
          <p:nvPr/>
        </p:nvSpPr>
        <p:spPr>
          <a:xfrm>
            <a:off x="382775" y="350150"/>
            <a:ext cx="8427600" cy="9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ACUTE FATTY LIVER OF PREGNANCY</a:t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512" name="Google Shape;512;p58"/>
          <p:cNvSpPr txBox="1"/>
          <p:nvPr/>
        </p:nvSpPr>
        <p:spPr>
          <a:xfrm>
            <a:off x="382775" y="1547225"/>
            <a:ext cx="8427600" cy="3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LAB FINDINGS</a:t>
            </a:r>
            <a:endParaRPr b="1"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man Old Style"/>
              <a:buChar char="➢"/>
            </a:pPr>
            <a:r>
              <a:rPr b="1"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↑</a:t>
            </a: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Serum Aminotransferases.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man Old Style"/>
              <a:buChar char="➢"/>
            </a:pPr>
            <a:r>
              <a:rPr b="1"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↑</a:t>
            </a: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Serum bilirubin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man Old Style"/>
              <a:buChar char="➢"/>
            </a:pPr>
            <a:r>
              <a:rPr b="1"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↑</a:t>
            </a: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WBC.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man Old Style"/>
              <a:buChar char="➢"/>
            </a:pPr>
            <a:r>
              <a:rPr b="1"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↑</a:t>
            </a: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Ammonia</a:t>
            </a: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.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man Old Style"/>
              <a:buChar char="➢"/>
            </a:pPr>
            <a:r>
              <a:rPr b="1"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↑</a:t>
            </a: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Urate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man Old Style"/>
              <a:buChar char="➢"/>
            </a:pP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Prolonged PT.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man Old Style"/>
              <a:buChar char="➢"/>
            </a:pPr>
            <a:r>
              <a:rPr b="1"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↓</a:t>
            </a: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Platelet</a:t>
            </a: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,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man Old Style"/>
              <a:buChar char="➢"/>
            </a:pPr>
            <a:r>
              <a:rPr b="1"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↓</a:t>
            </a: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fibrinogen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man Old Style"/>
              <a:buChar char="➢"/>
            </a:pPr>
            <a:r>
              <a:rPr b="1"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↓</a:t>
            </a: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cholesterol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man Old Style"/>
              <a:buChar char="➢"/>
            </a:pP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Fragmented RBC and blood cells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man Old Style"/>
              <a:buChar char="➢"/>
            </a:pP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Proteinuria</a:t>
            </a: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. 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Google Shape;517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875"/>
            <a:ext cx="9143999" cy="1735825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59"/>
          <p:cNvSpPr txBox="1"/>
          <p:nvPr/>
        </p:nvSpPr>
        <p:spPr>
          <a:xfrm>
            <a:off x="382775" y="350150"/>
            <a:ext cx="8427600" cy="9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ACUTE FATTY LIVER OF PREGNANCY</a:t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519" name="Google Shape;519;p59"/>
          <p:cNvPicPr preferRelativeResize="0"/>
          <p:nvPr/>
        </p:nvPicPr>
        <p:blipFill rotWithShape="1">
          <a:blip r:embed="rId4">
            <a:alphaModFix/>
          </a:blip>
          <a:srcRect b="36073" l="0" r="0" t="0"/>
          <a:stretch/>
        </p:blipFill>
        <p:spPr>
          <a:xfrm>
            <a:off x="422725" y="1724950"/>
            <a:ext cx="3234450" cy="2428599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59"/>
          <p:cNvSpPr txBox="1"/>
          <p:nvPr/>
        </p:nvSpPr>
        <p:spPr>
          <a:xfrm>
            <a:off x="422650" y="4298425"/>
            <a:ext cx="32346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Lipid Droplets Around Nucleus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521" name="Google Shape;521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24200" y="1753250"/>
            <a:ext cx="3686175" cy="2400300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59"/>
          <p:cNvSpPr txBox="1"/>
          <p:nvPr/>
        </p:nvSpPr>
        <p:spPr>
          <a:xfrm>
            <a:off x="4724400" y="4164975"/>
            <a:ext cx="42384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32323"/>
                </a:solidFill>
                <a:highlight>
                  <a:srgbClr val="FFFFFF"/>
                </a:highlight>
                <a:latin typeface="Bookman Old Style"/>
                <a:ea typeface="Bookman Old Style"/>
                <a:cs typeface="Bookman Old Style"/>
                <a:sym typeface="Bookman Old Style"/>
              </a:rPr>
              <a:t>High power view of an oil red O stain of a liver biopsy from a patient with acute fatty liver of pregnancy. There are vacuolated hepatocytes containing microvesicular fat which stain red</a:t>
            </a:r>
            <a:endParaRPr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875"/>
            <a:ext cx="9143999" cy="1735825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33"/>
          <p:cNvSpPr txBox="1"/>
          <p:nvPr/>
        </p:nvSpPr>
        <p:spPr>
          <a:xfrm>
            <a:off x="382775" y="426350"/>
            <a:ext cx="8427600" cy="98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LIVER DISEASES IN PREGNANCY</a:t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09" name="Google Shape;309;p33"/>
          <p:cNvSpPr/>
          <p:nvPr/>
        </p:nvSpPr>
        <p:spPr>
          <a:xfrm>
            <a:off x="1116425" y="2190821"/>
            <a:ext cx="1859400" cy="1735800"/>
          </a:xfrm>
          <a:prstGeom prst="roundRect">
            <a:avLst>
              <a:gd fmla="val 16667" name="adj"/>
            </a:avLst>
          </a:prstGeom>
          <a:solidFill>
            <a:srgbClr val="A64D7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Ist Trimester</a:t>
            </a:r>
            <a:endParaRPr b="1" sz="18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Hyperemesis</a:t>
            </a:r>
            <a:endParaRPr sz="18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Gravidarum</a:t>
            </a:r>
            <a:endParaRPr sz="18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10" name="Google Shape;310;p33"/>
          <p:cNvSpPr/>
          <p:nvPr/>
        </p:nvSpPr>
        <p:spPr>
          <a:xfrm>
            <a:off x="3642300" y="1920114"/>
            <a:ext cx="1859400" cy="1735800"/>
          </a:xfrm>
          <a:prstGeom prst="roundRect">
            <a:avLst>
              <a:gd fmla="val 16667" name="adj"/>
            </a:avLst>
          </a:prstGeom>
          <a:solidFill>
            <a:srgbClr val="A64D7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IInd Trimester</a:t>
            </a:r>
            <a:endParaRPr b="1" sz="18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IHC</a:t>
            </a:r>
            <a:endParaRPr sz="18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HELLP</a:t>
            </a:r>
            <a:endParaRPr sz="18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11" name="Google Shape;311;p33"/>
          <p:cNvSpPr/>
          <p:nvPr/>
        </p:nvSpPr>
        <p:spPr>
          <a:xfrm>
            <a:off x="6168175" y="1681453"/>
            <a:ext cx="1859400" cy="1735800"/>
          </a:xfrm>
          <a:prstGeom prst="roundRect">
            <a:avLst>
              <a:gd fmla="val 16667" name="adj"/>
            </a:avLst>
          </a:prstGeom>
          <a:solidFill>
            <a:srgbClr val="A64D7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IIIrd Trimester</a:t>
            </a:r>
            <a:endParaRPr b="1" sz="18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AFLP</a:t>
            </a:r>
            <a:endParaRPr sz="18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12" name="Google Shape;312;p33"/>
          <p:cNvSpPr/>
          <p:nvPr/>
        </p:nvSpPr>
        <p:spPr>
          <a:xfrm>
            <a:off x="469775" y="4330275"/>
            <a:ext cx="8123100" cy="619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A64D7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33"/>
          <p:cNvSpPr txBox="1"/>
          <p:nvPr/>
        </p:nvSpPr>
        <p:spPr>
          <a:xfrm>
            <a:off x="382725" y="3971269"/>
            <a:ext cx="8427600" cy="4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5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Viral Hepatitis, Drug Induced Hepatitis, </a:t>
            </a:r>
            <a:r>
              <a:rPr lang="en" sz="175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Gallstones, Buddchiari Syndrome</a:t>
            </a:r>
            <a:r>
              <a:rPr lang="en" sz="175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endParaRPr sz="175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14" name="Google Shape;314;p33"/>
          <p:cNvSpPr txBox="1"/>
          <p:nvPr/>
        </p:nvSpPr>
        <p:spPr>
          <a:xfrm>
            <a:off x="469875" y="4414248"/>
            <a:ext cx="8123100" cy="2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ANY TRIMESTER</a:t>
            </a:r>
            <a:endParaRPr sz="18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Google Shape;527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875"/>
            <a:ext cx="9143999" cy="1735825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60"/>
          <p:cNvSpPr txBox="1"/>
          <p:nvPr/>
        </p:nvSpPr>
        <p:spPr>
          <a:xfrm>
            <a:off x="382775" y="350150"/>
            <a:ext cx="8427600" cy="9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ACUTE FATTY LIVER OF PREGNANCY</a:t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529" name="Google Shape;529;p60"/>
          <p:cNvPicPr preferRelativeResize="0"/>
          <p:nvPr/>
        </p:nvPicPr>
        <p:blipFill rotWithShape="1">
          <a:blip r:embed="rId4">
            <a:alphaModFix/>
          </a:blip>
          <a:srcRect b="9796" l="0" r="0" t="0"/>
          <a:stretch/>
        </p:blipFill>
        <p:spPr>
          <a:xfrm>
            <a:off x="2452450" y="1724950"/>
            <a:ext cx="4239100" cy="3418550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60"/>
          <p:cNvSpPr txBox="1"/>
          <p:nvPr/>
        </p:nvSpPr>
        <p:spPr>
          <a:xfrm>
            <a:off x="382775" y="1775825"/>
            <a:ext cx="3893100" cy="3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Diagnostic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Criteria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Google Shape;535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875"/>
            <a:ext cx="9143999" cy="1735825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61"/>
          <p:cNvSpPr txBox="1"/>
          <p:nvPr/>
        </p:nvSpPr>
        <p:spPr>
          <a:xfrm>
            <a:off x="382775" y="350150"/>
            <a:ext cx="8427600" cy="9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ACUTE FATTY LIVER OF PREGNANCY</a:t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537" name="Google Shape;537;p61"/>
          <p:cNvSpPr txBox="1"/>
          <p:nvPr/>
        </p:nvSpPr>
        <p:spPr>
          <a:xfrm>
            <a:off x="382775" y="1623425"/>
            <a:ext cx="8427600" cy="3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PROGNOSIS </a:t>
            </a: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: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			Maternal Mortality	- 18%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			Fetal Mortality 	- 36%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MANAGEMENT</a:t>
            </a:r>
            <a:endParaRPr b="1"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man Old Style"/>
              <a:buChar char="➢"/>
            </a:pP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Prompt delivery of the fetus regardless of gestational age.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man Old Style"/>
              <a:buChar char="➢"/>
            </a:pP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Monitoring</a:t>
            </a: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for </a:t>
            </a: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Hypoglycemia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man Old Style"/>
              <a:buChar char="➢"/>
            </a:pP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Monitoring</a:t>
            </a: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of C</a:t>
            </a: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oagulopathy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man Old Style"/>
              <a:buChar char="➢"/>
            </a:pP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Other Therapy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man Old Style"/>
              <a:buChar char="●"/>
            </a:pP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Plasma Exchange may be an option for patients with progressive disease despite delivery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man Old Style"/>
              <a:buChar char="●"/>
            </a:pP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Evaluation for liver transplant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Google Shape;542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875"/>
            <a:ext cx="9143999" cy="1735825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62"/>
          <p:cNvSpPr txBox="1"/>
          <p:nvPr/>
        </p:nvSpPr>
        <p:spPr>
          <a:xfrm>
            <a:off x="382775" y="350150"/>
            <a:ext cx="8427600" cy="9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SUMMARY</a:t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graphicFrame>
        <p:nvGraphicFramePr>
          <p:cNvPr id="544" name="Google Shape;544;p62"/>
          <p:cNvGraphicFramePr/>
          <p:nvPr/>
        </p:nvGraphicFramePr>
        <p:xfrm>
          <a:off x="0" y="169536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{8E14AFB9-37F9-40DF-81C0-A1761493E0E7}</a:tableStyleId>
              </a:tblPr>
              <a:tblGrid>
                <a:gridCol w="1661975"/>
                <a:gridCol w="1584000"/>
                <a:gridCol w="1243525"/>
                <a:gridCol w="3032550"/>
                <a:gridCol w="16219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AMINO TRANSFERASE</a:t>
                      </a:r>
                      <a:endParaRPr b="1" sz="1200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TOTAL BILIRUBIN</a:t>
                      </a:r>
                      <a:endParaRPr b="1" sz="1200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OTHER LAB PARAMETERS</a:t>
                      </a:r>
                      <a:endParaRPr b="1" sz="1200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RECURRENCE RATE</a:t>
                      </a:r>
                      <a:endParaRPr b="1" sz="1200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 anchor="ctr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HYPEREMESIS GRAVIDARUM</a:t>
                      </a:r>
                      <a:endParaRPr b="1" sz="1200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 &lt;200</a:t>
                      </a:r>
                      <a:endParaRPr sz="1200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&lt;4</a:t>
                      </a:r>
                      <a:endParaRPr sz="1200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ALT &gt; AST</a:t>
                      </a:r>
                      <a:endParaRPr sz="1200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Common</a:t>
                      </a:r>
                      <a:endParaRPr sz="1200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 anchor="ctr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HELLP</a:t>
                      </a:r>
                      <a:endParaRPr b="1" sz="1200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&lt;500</a:t>
                      </a:r>
                      <a:endParaRPr sz="1200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↑</a:t>
                      </a:r>
                      <a:endParaRPr sz="1200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Platelet &lt; 1,00,000</a:t>
                      </a:r>
                      <a:endParaRPr sz="1200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LDH &gt; 600</a:t>
                      </a:r>
                      <a:endParaRPr sz="1200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AST 2 x ULN</a:t>
                      </a:r>
                      <a:endParaRPr sz="1200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30%</a:t>
                      </a:r>
                      <a:endParaRPr sz="1200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 anchor="ctr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INTRAHEPATIC CHOLESTASIS</a:t>
                      </a:r>
                      <a:endParaRPr b="1" sz="1200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&lt;500</a:t>
                      </a:r>
                      <a:endParaRPr sz="1200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&lt;6</a:t>
                      </a:r>
                      <a:endParaRPr sz="1200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Bile Acids </a:t>
                      </a:r>
                      <a:r>
                        <a:rPr b="1" lang="en" sz="1200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↑</a:t>
                      </a:r>
                      <a:endParaRPr b="1" sz="1200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Serum 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Aminotransferases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 2 x ULN</a:t>
                      </a:r>
                      <a:endParaRPr sz="1200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70%</a:t>
                      </a:r>
                      <a:endParaRPr sz="1200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 anchor="ctr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AFLP</a:t>
                      </a:r>
                      <a:endParaRPr b="1" sz="1200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&lt;500</a:t>
                      </a:r>
                      <a:endParaRPr sz="1200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↑</a:t>
                      </a:r>
                      <a:endParaRPr sz="1200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WBC, 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INR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 ↑</a:t>
                      </a:r>
                      <a:endParaRPr sz="1200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serum creatinine↑</a:t>
                      </a:r>
                      <a:endParaRPr sz="1200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Ammonia, 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uric acid↑</a:t>
                      </a:r>
                      <a:endParaRPr sz="1200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Platelet, Fibrinogen ↓</a:t>
                      </a:r>
                      <a:endParaRPr sz="1200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Antithrombin ↓</a:t>
                      </a:r>
                      <a:endParaRPr sz="1200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Rare</a:t>
                      </a:r>
                      <a:endParaRPr sz="1200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63"/>
          <p:cNvSpPr txBox="1"/>
          <p:nvPr/>
        </p:nvSpPr>
        <p:spPr>
          <a:xfrm>
            <a:off x="351600" y="1998450"/>
            <a:ext cx="8440800" cy="11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LIVER DISEASES THAT ARE EXACERBATED BY PREGNANCY</a:t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Google Shape;554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875"/>
            <a:ext cx="9143999" cy="1735825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64"/>
          <p:cNvSpPr txBox="1"/>
          <p:nvPr/>
        </p:nvSpPr>
        <p:spPr>
          <a:xfrm>
            <a:off x="382775" y="350150"/>
            <a:ext cx="8427600" cy="98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LIVER DISEASES EXACERBATED BY PREGNANCY</a:t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556" name="Google Shape;556;p64"/>
          <p:cNvSpPr txBox="1"/>
          <p:nvPr/>
        </p:nvSpPr>
        <p:spPr>
          <a:xfrm flipH="1">
            <a:off x="382775" y="1724950"/>
            <a:ext cx="842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557" name="Google Shape;557;p64"/>
          <p:cNvSpPr/>
          <p:nvPr/>
        </p:nvSpPr>
        <p:spPr>
          <a:xfrm>
            <a:off x="1449000" y="2479988"/>
            <a:ext cx="2212500" cy="1164900"/>
          </a:xfrm>
          <a:prstGeom prst="roundRect">
            <a:avLst>
              <a:gd fmla="val 16667" name="adj"/>
            </a:avLst>
          </a:prstGeom>
          <a:solidFill>
            <a:srgbClr val="A64D7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GALLSTONES</a:t>
            </a:r>
            <a:r>
              <a:rPr b="1" lang="en" sz="18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endParaRPr sz="18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558" name="Google Shape;558;p64"/>
          <p:cNvSpPr/>
          <p:nvPr/>
        </p:nvSpPr>
        <p:spPr>
          <a:xfrm>
            <a:off x="5486450" y="2480000"/>
            <a:ext cx="2336700" cy="1164900"/>
          </a:xfrm>
          <a:prstGeom prst="roundRect">
            <a:avLst>
              <a:gd fmla="val 16667" name="adj"/>
            </a:avLst>
          </a:prstGeom>
          <a:solidFill>
            <a:srgbClr val="A64D7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BUDD CHIARI</a:t>
            </a:r>
            <a:r>
              <a:rPr b="1" lang="en" sz="18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SYNDROME</a:t>
            </a:r>
            <a:endParaRPr sz="18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875"/>
            <a:ext cx="9143999" cy="1735825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65"/>
          <p:cNvSpPr txBox="1"/>
          <p:nvPr/>
        </p:nvSpPr>
        <p:spPr>
          <a:xfrm>
            <a:off x="382775" y="350150"/>
            <a:ext cx="8427600" cy="98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GALLSTONES IN PREGNANCY</a:t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565" name="Google Shape;565;p65"/>
          <p:cNvPicPr preferRelativeResize="0"/>
          <p:nvPr/>
        </p:nvPicPr>
        <p:blipFill rotWithShape="1">
          <a:blip r:embed="rId4">
            <a:alphaModFix/>
          </a:blip>
          <a:srcRect b="0" l="18732" r="0" t="0"/>
          <a:stretch/>
        </p:blipFill>
        <p:spPr>
          <a:xfrm>
            <a:off x="4450863" y="1978950"/>
            <a:ext cx="4359525" cy="3113750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65"/>
          <p:cNvSpPr/>
          <p:nvPr/>
        </p:nvSpPr>
        <p:spPr>
          <a:xfrm>
            <a:off x="4379200" y="3045500"/>
            <a:ext cx="651600" cy="2047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7" name="Google Shape;567;p65"/>
          <p:cNvSpPr/>
          <p:nvPr/>
        </p:nvSpPr>
        <p:spPr>
          <a:xfrm>
            <a:off x="4834625" y="3455150"/>
            <a:ext cx="651600" cy="1502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8" name="Google Shape;568;p65"/>
          <p:cNvSpPr/>
          <p:nvPr/>
        </p:nvSpPr>
        <p:spPr>
          <a:xfrm>
            <a:off x="4970300" y="1915825"/>
            <a:ext cx="651600" cy="389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Google Shape;569;p65"/>
          <p:cNvSpPr/>
          <p:nvPr/>
        </p:nvSpPr>
        <p:spPr>
          <a:xfrm>
            <a:off x="3413375" y="1724950"/>
            <a:ext cx="5397000" cy="389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65"/>
          <p:cNvSpPr/>
          <p:nvPr/>
        </p:nvSpPr>
        <p:spPr>
          <a:xfrm>
            <a:off x="2138675" y="4957850"/>
            <a:ext cx="4862700" cy="185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71" name="Google Shape;571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2775" y="1634525"/>
            <a:ext cx="2588050" cy="3458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Google Shape;576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875"/>
            <a:ext cx="9143999" cy="1735825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66"/>
          <p:cNvSpPr txBox="1"/>
          <p:nvPr/>
        </p:nvSpPr>
        <p:spPr>
          <a:xfrm>
            <a:off x="382775" y="350150"/>
            <a:ext cx="8427600" cy="98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GALLSTONES IN PREGNANCY</a:t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578" name="Google Shape;578;p66"/>
          <p:cNvSpPr txBox="1"/>
          <p:nvPr/>
        </p:nvSpPr>
        <p:spPr>
          <a:xfrm>
            <a:off x="382775" y="1547225"/>
            <a:ext cx="8427600" cy="3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TREATMENT</a:t>
            </a:r>
            <a:endParaRPr b="1"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➢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Pain control - NSAIDs generally avoided after 32 weeks.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➢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Antibiotic Therapy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579" name="Google Shape;579;p66"/>
          <p:cNvSpPr/>
          <p:nvPr/>
        </p:nvSpPr>
        <p:spPr>
          <a:xfrm>
            <a:off x="787650" y="2749925"/>
            <a:ext cx="5739900" cy="901800"/>
          </a:xfrm>
          <a:prstGeom prst="roundRect">
            <a:avLst>
              <a:gd fmla="val 16667" name="adj"/>
            </a:avLst>
          </a:prstGeom>
          <a:solidFill>
            <a:srgbClr val="A64D79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AMPICILLIN SULBACTAM 3gm IV 6th Hourly</a:t>
            </a:r>
            <a:endParaRPr sz="16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or </a:t>
            </a:r>
            <a:endParaRPr sz="16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PIPERACILLIN TAZOBACTAM 3.375gm IV 6th Hourly </a:t>
            </a:r>
            <a:endParaRPr sz="16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580" name="Google Shape;580;p66"/>
          <p:cNvSpPr/>
          <p:nvPr/>
        </p:nvSpPr>
        <p:spPr>
          <a:xfrm>
            <a:off x="787650" y="3871650"/>
            <a:ext cx="5739900" cy="605700"/>
          </a:xfrm>
          <a:prstGeom prst="roundRect">
            <a:avLst>
              <a:gd fmla="val 16667" name="adj"/>
            </a:avLst>
          </a:prstGeom>
          <a:solidFill>
            <a:srgbClr val="EE52A4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TO AVOID</a:t>
            </a:r>
            <a:r>
              <a:rPr b="1"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r>
              <a:rPr b="1"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FLUOROQUINOLONES, CARBAPENEM, AMINOGLYCOSIDES</a:t>
            </a:r>
            <a:r>
              <a:rPr b="1"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endParaRPr b="1"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581" name="Google Shape;581;p66"/>
          <p:cNvSpPr/>
          <p:nvPr/>
        </p:nvSpPr>
        <p:spPr>
          <a:xfrm>
            <a:off x="6754675" y="2571750"/>
            <a:ext cx="2055900" cy="1905600"/>
          </a:xfrm>
          <a:prstGeom prst="roundRect">
            <a:avLst>
              <a:gd fmla="val 16667" name="adj"/>
            </a:avLst>
          </a:prstGeom>
          <a:solidFill>
            <a:srgbClr val="674EA7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Laparoscopic</a:t>
            </a:r>
            <a:r>
              <a:rPr lang="en" sz="16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r>
              <a:rPr lang="en" sz="16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Cholecystectomy when indicated preferred during IInd Trimester</a:t>
            </a:r>
            <a:endParaRPr sz="16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Google Shape;586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875"/>
            <a:ext cx="9143999" cy="1735825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67"/>
          <p:cNvSpPr txBox="1"/>
          <p:nvPr/>
        </p:nvSpPr>
        <p:spPr>
          <a:xfrm>
            <a:off x="382775" y="350150"/>
            <a:ext cx="8427600" cy="98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BUDD CHIARI SYNDROME</a:t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588" name="Google Shape;588;p67"/>
          <p:cNvSpPr txBox="1"/>
          <p:nvPr/>
        </p:nvSpPr>
        <p:spPr>
          <a:xfrm>
            <a:off x="382775" y="1779000"/>
            <a:ext cx="3351000" cy="3364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Pregnancy</a:t>
            </a: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may exacerbate other </a:t>
            </a: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coagulable</a:t>
            </a: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state that predispose to Budd chiari such as : 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●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APLA,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●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PNH,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●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Factor V </a:t>
            </a: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leiden and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●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Protein S deficiency</a:t>
            </a: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.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Vit K antagonist contraindicated in Pregnancy.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589" name="Google Shape;589;p67"/>
          <p:cNvPicPr preferRelativeResize="0"/>
          <p:nvPr/>
        </p:nvPicPr>
        <p:blipFill rotWithShape="1">
          <a:blip r:embed="rId4">
            <a:alphaModFix/>
          </a:blip>
          <a:srcRect b="0" l="0" r="0" t="46584"/>
          <a:stretch/>
        </p:blipFill>
        <p:spPr>
          <a:xfrm>
            <a:off x="3873451" y="1724950"/>
            <a:ext cx="4936923" cy="3418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68"/>
          <p:cNvSpPr txBox="1"/>
          <p:nvPr/>
        </p:nvSpPr>
        <p:spPr>
          <a:xfrm>
            <a:off x="351600" y="1998450"/>
            <a:ext cx="84408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CHRONIC </a:t>
            </a:r>
            <a:r>
              <a:rPr lang="en" sz="2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LIVER DISEASES DURING PREGNANCY</a:t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Google Shape;599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875"/>
            <a:ext cx="9143999" cy="1735825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69"/>
          <p:cNvSpPr txBox="1"/>
          <p:nvPr/>
        </p:nvSpPr>
        <p:spPr>
          <a:xfrm>
            <a:off x="382775" y="350150"/>
            <a:ext cx="8427600" cy="98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CHRONIC LIVER DISEASES DURING PREGNANCY</a:t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601" name="Google Shape;601;p69"/>
          <p:cNvSpPr txBox="1"/>
          <p:nvPr/>
        </p:nvSpPr>
        <p:spPr>
          <a:xfrm>
            <a:off x="382775" y="1775825"/>
            <a:ext cx="8427600" cy="3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man Old Style"/>
              <a:buChar char="➢"/>
            </a:pPr>
            <a:r>
              <a:rPr b="1"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CIRRHOSIS AND PORTAL HYPERTENSION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man Old Style"/>
              <a:buChar char="➢"/>
            </a:pPr>
            <a:r>
              <a:rPr b="1"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HEPATITIS B</a:t>
            </a:r>
            <a:endParaRPr b="1"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man Old Style"/>
              <a:buChar char="➢"/>
            </a:pPr>
            <a:r>
              <a:rPr b="1"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HEPATITIS C</a:t>
            </a:r>
            <a:endParaRPr b="1"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man Old Style"/>
              <a:buChar char="➢"/>
            </a:pPr>
            <a:r>
              <a:rPr b="1"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HEPATITIS E</a:t>
            </a:r>
            <a:endParaRPr b="1"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➢"/>
            </a:pPr>
            <a:r>
              <a:rPr b="1"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SOLID LIVER LESIONS</a:t>
            </a:r>
            <a:endParaRPr b="1"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875"/>
            <a:ext cx="9143999" cy="1735825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4"/>
          <p:cNvSpPr txBox="1"/>
          <p:nvPr/>
        </p:nvSpPr>
        <p:spPr>
          <a:xfrm>
            <a:off x="382775" y="350150"/>
            <a:ext cx="8427600" cy="98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LIVER DISEASES IN PREGNANCY</a:t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21" name="Google Shape;321;p34"/>
          <p:cNvSpPr txBox="1"/>
          <p:nvPr/>
        </p:nvSpPr>
        <p:spPr>
          <a:xfrm>
            <a:off x="382775" y="2014150"/>
            <a:ext cx="8427600" cy="3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Liver Diseases in Pregnancy are categorized as follows :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man Old Style"/>
              <a:buChar char="➢"/>
            </a:pP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Liver Diseases that are unique to Pregnancy.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man Old Style"/>
              <a:buChar char="➢"/>
            </a:pP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Liver Diseases that are exacerbated by Pregnancy.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man Old Style"/>
              <a:buChar char="➢"/>
            </a:pP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Chronic Liver </a:t>
            </a: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Diseases</a:t>
            </a: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during Pregnancy.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man Old Style"/>
              <a:buChar char="➢"/>
            </a:pP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Liver D</a:t>
            </a: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isease</a:t>
            </a: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that are not related but </a:t>
            </a: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coincidental to</a:t>
            </a: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Pregnancy.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Google Shape;606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875"/>
            <a:ext cx="9143999" cy="1735825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70"/>
          <p:cNvSpPr txBox="1"/>
          <p:nvPr/>
        </p:nvSpPr>
        <p:spPr>
          <a:xfrm>
            <a:off x="382775" y="350150"/>
            <a:ext cx="8427600" cy="98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608" name="Google Shape;608;p70"/>
          <p:cNvSpPr txBox="1"/>
          <p:nvPr/>
        </p:nvSpPr>
        <p:spPr>
          <a:xfrm>
            <a:off x="382775" y="1547225"/>
            <a:ext cx="8427600" cy="3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CIRRHOSIS and PHTN</a:t>
            </a:r>
            <a:endParaRPr b="1"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➢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Spontaneous Abortion, prematurity and perinatal death.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➢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PHTN worsens due BV, extrinsic IVC compression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➢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25% variceal bleed.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➢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10% maternal mortality.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Management - Banding, Propranolol (Category C) - Growth retardation, Neonatal Bradycardia, Hypoglycemia.</a:t>
            </a:r>
            <a:endParaRPr b="1"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HEPATITIS B</a:t>
            </a:r>
            <a:endParaRPr b="1"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➢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Hepatitis DNA should be measured at 26 to 28 weeks.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➢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Hepatic flare - Increase in ALT &gt; 3 to 4 fold ALT.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➢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Increased risk of prematurity, LBW, Antepartum Haemorrhage.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➢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Patients who become pregnant while receiving Antiviral therapy - Entecavir, Adefovir, Interferon -&gt; Tenofovir disoproxil fumarate.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609" name="Google Shape;609;p70"/>
          <p:cNvSpPr txBox="1"/>
          <p:nvPr/>
        </p:nvSpPr>
        <p:spPr>
          <a:xfrm>
            <a:off x="382775" y="350150"/>
            <a:ext cx="8427600" cy="98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CHRONIC LIVER DISEASES DURING PREGNANCY</a:t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" name="Google Shape;614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875"/>
            <a:ext cx="9143999" cy="1735825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71"/>
          <p:cNvSpPr txBox="1"/>
          <p:nvPr/>
        </p:nvSpPr>
        <p:spPr>
          <a:xfrm>
            <a:off x="382775" y="350150"/>
            <a:ext cx="8427600" cy="98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616" name="Google Shape;616;p71"/>
          <p:cNvSpPr txBox="1"/>
          <p:nvPr/>
        </p:nvSpPr>
        <p:spPr>
          <a:xfrm>
            <a:off x="382775" y="1405699"/>
            <a:ext cx="8427600" cy="3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HEPATITIS C</a:t>
            </a:r>
            <a:endParaRPr b="1"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Incidence 10%. 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No antiviral </a:t>
            </a: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therapy</a:t>
            </a: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during pregnancy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HEPATITIS E</a:t>
            </a:r>
            <a:endParaRPr b="1"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Wilson’s Disease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Continue Drug therapy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D Penicillamine is safe. Decrease dose 25 - 20% of prepregnancy dose.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SOLID LIVER LESIONS</a:t>
            </a:r>
            <a:endParaRPr b="1"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Hepatocellular adenoma -May grow , Surveillance imaging needed.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Other solid liver lesions FNH Hepatic hemangioma no monitoring needed.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617" name="Google Shape;617;p71"/>
          <p:cNvSpPr txBox="1"/>
          <p:nvPr/>
        </p:nvSpPr>
        <p:spPr>
          <a:xfrm>
            <a:off x="382775" y="350150"/>
            <a:ext cx="8427600" cy="98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CHRONIC LIVER DISEASES DURING PREGNANCY</a:t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Google Shape;622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875"/>
            <a:ext cx="9143999" cy="1735825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72"/>
          <p:cNvSpPr txBox="1"/>
          <p:nvPr/>
        </p:nvSpPr>
        <p:spPr>
          <a:xfrm>
            <a:off x="382775" y="350150"/>
            <a:ext cx="8427600" cy="98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624" name="Google Shape;624;p72"/>
          <p:cNvSpPr txBox="1"/>
          <p:nvPr/>
        </p:nvSpPr>
        <p:spPr>
          <a:xfrm>
            <a:off x="382775" y="1405699"/>
            <a:ext cx="8427600" cy="3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AUTOIMMUNE</a:t>
            </a:r>
            <a:r>
              <a:rPr b="1"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HEPATITIS</a:t>
            </a:r>
            <a:endParaRPr b="1"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➢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Obstetric complications  - targeted involvement of maternal-fetal interface structures by autoantibodies and natural immune cells activated by the disease.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➢"/>
            </a:pPr>
            <a:r>
              <a:rPr b="1" lang="en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↑</a:t>
            </a: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risk of first-trimester miscarriage and preterm delivery.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➢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Thrombosis is another complication that occurs due to endothelial damage and complement system activation, leading to worse perinatal outcomes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r>
              <a:rPr b="1"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Investigations</a:t>
            </a: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➢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ANA anti-smooth muscle  </a:t>
            </a: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antimitochondrial</a:t>
            </a: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, and anti-liver/kidney microsomal-1 (ALKM-1) antibodies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625" name="Google Shape;625;p72"/>
          <p:cNvSpPr txBox="1"/>
          <p:nvPr/>
        </p:nvSpPr>
        <p:spPr>
          <a:xfrm>
            <a:off x="382775" y="350150"/>
            <a:ext cx="8427600" cy="98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CHRONIC LIVER DISEASES DURING PREGNANCY</a:t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Google Shape;630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875"/>
            <a:ext cx="9143999" cy="1735825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73"/>
          <p:cNvSpPr txBox="1"/>
          <p:nvPr/>
        </p:nvSpPr>
        <p:spPr>
          <a:xfrm>
            <a:off x="382775" y="350150"/>
            <a:ext cx="8427600" cy="98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632" name="Google Shape;632;p73"/>
          <p:cNvSpPr txBox="1"/>
          <p:nvPr/>
        </p:nvSpPr>
        <p:spPr>
          <a:xfrm>
            <a:off x="382775" y="1405699"/>
            <a:ext cx="8427600" cy="3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Treatment</a:t>
            </a:r>
            <a:endParaRPr b="1"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➢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G</a:t>
            </a: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lucocorticoids at the lowest possible doses, alone or in combination with azathioprine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➢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mycophenolate mofetil (MMF) and tacrolimus, are contraindicated in pregnancy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➢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Azathioprine (category D) should be discontinued if possible.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➢"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Postpartum flares 12-16%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633" name="Google Shape;633;p73"/>
          <p:cNvSpPr txBox="1"/>
          <p:nvPr/>
        </p:nvSpPr>
        <p:spPr>
          <a:xfrm>
            <a:off x="382775" y="350150"/>
            <a:ext cx="8427600" cy="98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CHRONIC LIVER DISEASES DURING PREGNANCY</a:t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74"/>
          <p:cNvSpPr txBox="1"/>
          <p:nvPr/>
        </p:nvSpPr>
        <p:spPr>
          <a:xfrm>
            <a:off x="351600" y="1998450"/>
            <a:ext cx="84408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LIVER DISEASE COINCIDENTAL TO PREGNANCY</a:t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Google Shape;643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875"/>
            <a:ext cx="9143999" cy="1735825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75"/>
          <p:cNvSpPr txBox="1"/>
          <p:nvPr/>
        </p:nvSpPr>
        <p:spPr>
          <a:xfrm>
            <a:off x="382775" y="350150"/>
            <a:ext cx="8427600" cy="98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LIVER DISEASE COINCIDENTAL TO PREGNANCY</a:t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645" name="Google Shape;645;p75"/>
          <p:cNvSpPr txBox="1"/>
          <p:nvPr/>
        </p:nvSpPr>
        <p:spPr>
          <a:xfrm>
            <a:off x="382775" y="1670275"/>
            <a:ext cx="8427600" cy="30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➢"/>
            </a:pPr>
            <a:r>
              <a:rPr b="1"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HEPATITIS A</a:t>
            </a:r>
            <a:endParaRPr b="1"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➢"/>
            </a:pPr>
            <a:r>
              <a:rPr b="1"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HEPATITIS B</a:t>
            </a:r>
            <a:endParaRPr b="1"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➢"/>
            </a:pPr>
            <a:r>
              <a:rPr b="1"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HEPATITIS E</a:t>
            </a:r>
            <a:endParaRPr b="1"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ookman Old Style"/>
              <a:buChar char="➢"/>
            </a:pPr>
            <a:r>
              <a:rPr b="1"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OTHER VIRUSES</a:t>
            </a:r>
            <a:endParaRPr b="1"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" name="Google Shape;650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875"/>
            <a:ext cx="9143999" cy="1735825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76"/>
          <p:cNvSpPr txBox="1"/>
          <p:nvPr/>
        </p:nvSpPr>
        <p:spPr>
          <a:xfrm>
            <a:off x="382775" y="1427528"/>
            <a:ext cx="8427600" cy="3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HEPATITIS A</a:t>
            </a:r>
            <a:endParaRPr b="1"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Increases the risk of gestational complications including Premature contractions, placental separations, PROM.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Treatment Supportive.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HEPATITIS E</a:t>
            </a:r>
            <a:endParaRPr b="1"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Increased risk of acute liver failure in 3rd trimester.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Ribavirin and interferon</a:t>
            </a: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contraindication in pregnancy.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Treatment Supportive care.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652" name="Google Shape;652;p76"/>
          <p:cNvSpPr txBox="1"/>
          <p:nvPr/>
        </p:nvSpPr>
        <p:spPr>
          <a:xfrm>
            <a:off x="382775" y="350150"/>
            <a:ext cx="8427600" cy="98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LIVER DISEASE COINCIDENTAL TO PREGNANCY</a:t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7" name="Google Shape;657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875"/>
            <a:ext cx="9143999" cy="1735825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p77"/>
          <p:cNvSpPr txBox="1"/>
          <p:nvPr/>
        </p:nvSpPr>
        <p:spPr>
          <a:xfrm>
            <a:off x="382775" y="350150"/>
            <a:ext cx="8427600" cy="98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LIVER DISEASE COINCIDENTAL TO PREGNANCY</a:t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659" name="Google Shape;659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6675" y="1724950"/>
            <a:ext cx="4493050" cy="3369776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77"/>
          <p:cNvSpPr txBox="1"/>
          <p:nvPr/>
        </p:nvSpPr>
        <p:spPr>
          <a:xfrm>
            <a:off x="382775" y="1707000"/>
            <a:ext cx="4143000" cy="28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HEPATITIS B</a:t>
            </a:r>
            <a:endParaRPr b="1"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Vaccine series at Birth, 1, 3, 6 months.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HBIG (0.5 mL) administered intramuscularly at a separate site.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These infants should be tested for anti-HBs and HBsAg at age 9 to 12 months or one to two months after the last dose of hepatitis B vaccine.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" name="Google Shape;665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875"/>
            <a:ext cx="9143999" cy="1735825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78"/>
          <p:cNvSpPr txBox="1"/>
          <p:nvPr/>
        </p:nvSpPr>
        <p:spPr>
          <a:xfrm>
            <a:off x="382775" y="350150"/>
            <a:ext cx="8427600" cy="98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LIVER DISEASE COINCIDENTAL TO PREGNANCY</a:t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667" name="Google Shape;667;p78"/>
          <p:cNvSpPr txBox="1"/>
          <p:nvPr/>
        </p:nvSpPr>
        <p:spPr>
          <a:xfrm>
            <a:off x="382775" y="1670275"/>
            <a:ext cx="8427600" cy="30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OTHER VIRUSES</a:t>
            </a:r>
            <a:endParaRPr b="1"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Cytomegalovirus, Epstein-Barr virus and adenoviruses cause systemic infection that are self limited requiring only supportive care.</a:t>
            </a: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79"/>
          <p:cNvSpPr txBox="1"/>
          <p:nvPr/>
        </p:nvSpPr>
        <p:spPr>
          <a:xfrm>
            <a:off x="351600" y="1998450"/>
            <a:ext cx="84408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THANK YOU</a:t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5"/>
          <p:cNvSpPr txBox="1"/>
          <p:nvPr/>
        </p:nvSpPr>
        <p:spPr>
          <a:xfrm>
            <a:off x="361025" y="1746625"/>
            <a:ext cx="8431500" cy="144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LIVER DISORDERS UNIQUE TO PREGNANCY</a:t>
            </a:r>
            <a:endParaRPr sz="38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875"/>
            <a:ext cx="9143999" cy="1735825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36"/>
          <p:cNvSpPr txBox="1"/>
          <p:nvPr/>
        </p:nvSpPr>
        <p:spPr>
          <a:xfrm>
            <a:off x="382775" y="350150"/>
            <a:ext cx="8427600" cy="98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LIVER DISORDERS UNIQUE TO PREGNANCY</a:t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33" name="Google Shape;333;p36"/>
          <p:cNvSpPr txBox="1"/>
          <p:nvPr/>
        </p:nvSpPr>
        <p:spPr>
          <a:xfrm flipH="1">
            <a:off x="382775" y="1724950"/>
            <a:ext cx="842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34" name="Google Shape;334;p36"/>
          <p:cNvSpPr/>
          <p:nvPr/>
        </p:nvSpPr>
        <p:spPr>
          <a:xfrm>
            <a:off x="3428225" y="1836900"/>
            <a:ext cx="2336700" cy="1164900"/>
          </a:xfrm>
          <a:prstGeom prst="roundRect">
            <a:avLst>
              <a:gd fmla="val 16667" name="adj"/>
            </a:avLst>
          </a:prstGeom>
          <a:solidFill>
            <a:srgbClr val="A64D7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INTRAHEPATIC</a:t>
            </a:r>
            <a:r>
              <a:rPr b="1" lang="en" sz="18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r>
              <a:rPr b="1" lang="en" sz="18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CHOLESTASIS</a:t>
            </a:r>
            <a:endParaRPr sz="18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35" name="Google Shape;335;p36"/>
          <p:cNvSpPr/>
          <p:nvPr/>
        </p:nvSpPr>
        <p:spPr>
          <a:xfrm>
            <a:off x="3465750" y="3644900"/>
            <a:ext cx="2212500" cy="1164900"/>
          </a:xfrm>
          <a:prstGeom prst="roundRect">
            <a:avLst>
              <a:gd fmla="val 16667" name="adj"/>
            </a:avLst>
          </a:prstGeom>
          <a:solidFill>
            <a:srgbClr val="A64D7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</a:t>
            </a:r>
            <a:r>
              <a:rPr b="1" lang="en" sz="18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ELLP</a:t>
            </a:r>
            <a:endParaRPr sz="18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36" name="Google Shape;336;p36"/>
          <p:cNvSpPr/>
          <p:nvPr/>
        </p:nvSpPr>
        <p:spPr>
          <a:xfrm>
            <a:off x="6473675" y="2480000"/>
            <a:ext cx="2336700" cy="1164900"/>
          </a:xfrm>
          <a:prstGeom prst="roundRect">
            <a:avLst>
              <a:gd fmla="val 16667" name="adj"/>
            </a:avLst>
          </a:prstGeom>
          <a:solidFill>
            <a:srgbClr val="A64D7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AFLP</a:t>
            </a:r>
            <a:endParaRPr sz="18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37" name="Google Shape;337;p36"/>
          <p:cNvSpPr/>
          <p:nvPr/>
        </p:nvSpPr>
        <p:spPr>
          <a:xfrm>
            <a:off x="382775" y="2479988"/>
            <a:ext cx="2212500" cy="1164900"/>
          </a:xfrm>
          <a:prstGeom prst="roundRect">
            <a:avLst>
              <a:gd fmla="val 16667" name="adj"/>
            </a:avLst>
          </a:prstGeom>
          <a:solidFill>
            <a:srgbClr val="A64D7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HYPEREMESIS GRAVIDARUM </a:t>
            </a:r>
            <a:endParaRPr sz="18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875"/>
            <a:ext cx="9143999" cy="1735825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37"/>
          <p:cNvSpPr txBox="1"/>
          <p:nvPr/>
        </p:nvSpPr>
        <p:spPr>
          <a:xfrm>
            <a:off x="382775" y="350150"/>
            <a:ext cx="8427600" cy="9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HYPEREMESIS GRAVIDARUM</a:t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344" name="Google Shape;34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4238" y="2449750"/>
            <a:ext cx="6115537" cy="269375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37"/>
          <p:cNvSpPr txBox="1"/>
          <p:nvPr/>
        </p:nvSpPr>
        <p:spPr>
          <a:xfrm flipH="1">
            <a:off x="382775" y="1572550"/>
            <a:ext cx="84276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Hyperemesis is used to describe the severe end of the symptom spectrum including weight loss exceeding 5% of pre-pregnancy body weight.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875"/>
            <a:ext cx="9143999" cy="1735825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38"/>
          <p:cNvSpPr txBox="1"/>
          <p:nvPr/>
        </p:nvSpPr>
        <p:spPr>
          <a:xfrm>
            <a:off x="382775" y="350150"/>
            <a:ext cx="8427600" cy="98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HYPEREMESIS GRAVIDARUM</a:t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52" name="Google Shape;352;p38"/>
          <p:cNvSpPr txBox="1"/>
          <p:nvPr/>
        </p:nvSpPr>
        <p:spPr>
          <a:xfrm flipH="1">
            <a:off x="382775" y="1648750"/>
            <a:ext cx="8427600" cy="34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ETIOLOGY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man Old Style"/>
              <a:buChar char="➢"/>
            </a:pP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Hormonal Changes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man Old Style"/>
              <a:buAutoNum type="alphaLcPeriod"/>
            </a:pP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Human </a:t>
            </a: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Chorionic</a:t>
            </a: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gonadotropin </a:t>
            </a:r>
            <a:r>
              <a:rPr b="1" lang="en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↑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man Old Style"/>
              <a:buAutoNum type="alphaLcPeriod"/>
            </a:pP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Estrogen </a:t>
            </a:r>
            <a:r>
              <a:rPr b="1" lang="en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↑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man Old Style"/>
              <a:buAutoNum type="alphaLcPeriod"/>
            </a:pP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Progesterone </a:t>
            </a:r>
            <a:r>
              <a:rPr b="1" lang="en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↑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man Old Style"/>
              <a:buChar char="➢"/>
            </a:pP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Abnormal Thyroid function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man Old Style"/>
              <a:buChar char="➢"/>
            </a:pP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Psychosomatic Depression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man Old Style"/>
              <a:buChar char="➢"/>
            </a:pP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Helicobacter pylori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man Old Style"/>
              <a:buChar char="➢"/>
            </a:pP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Nutrient deficiency (Zinc, </a:t>
            </a: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Vitamin B</a:t>
            </a:r>
            <a:r>
              <a:rPr baseline="-25000"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6</a:t>
            </a: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)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man Old Style"/>
              <a:buChar char="➢"/>
            </a:pP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Immunologic </a:t>
            </a:r>
            <a:r>
              <a:rPr lang="en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Dysregulation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875"/>
            <a:ext cx="9143999" cy="1735825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39"/>
          <p:cNvSpPr txBox="1"/>
          <p:nvPr/>
        </p:nvSpPr>
        <p:spPr>
          <a:xfrm>
            <a:off x="382775" y="350150"/>
            <a:ext cx="8427600" cy="9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HYPEREMESIS GRAVIDARUM</a:t>
            </a:r>
            <a:endParaRPr sz="2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359" name="Google Shape;359;p39"/>
          <p:cNvPicPr preferRelativeResize="0"/>
          <p:nvPr/>
        </p:nvPicPr>
        <p:blipFill rotWithShape="1">
          <a:blip r:embed="rId4">
            <a:alphaModFix/>
          </a:blip>
          <a:srcRect b="8991" l="0" r="1409" t="11718"/>
          <a:stretch/>
        </p:blipFill>
        <p:spPr>
          <a:xfrm>
            <a:off x="1446575" y="2013925"/>
            <a:ext cx="6250849" cy="282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Ion Boardroom">
  <a:themeElements>
    <a:clrScheme name="Ion Boardroom">
      <a:dk1>
        <a:srgbClr val="000000"/>
      </a:dk1>
      <a:lt1>
        <a:srgbClr val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