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9" r:id="rId4"/>
    <p:sldId id="286" r:id="rId5"/>
    <p:sldId id="280" r:id="rId6"/>
    <p:sldId id="281" r:id="rId7"/>
    <p:sldId id="282" r:id="rId8"/>
    <p:sldId id="284" r:id="rId9"/>
    <p:sldId id="279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752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2B2599-9DF9-4F8B-A085-DB29CE479599}" type="doc">
      <dgm:prSet loTypeId="urn:microsoft.com/office/officeart/2005/8/layout/lProcess3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IN"/>
        </a:p>
      </dgm:t>
    </dgm:pt>
    <dgm:pt modelId="{E9011B6A-24AA-40DF-8E4E-926FE3BA0588}">
      <dgm:prSet/>
      <dgm:spPr/>
      <dgm:t>
        <a:bodyPr/>
        <a:lstStyle/>
        <a:p>
          <a:pPr rtl="0"/>
          <a:r>
            <a:rPr lang="en-IN" dirty="0" smtClean="0"/>
            <a:t>Infectious Mononucleosis</a:t>
          </a:r>
          <a:endParaRPr lang="en-IN" dirty="0"/>
        </a:p>
      </dgm:t>
    </dgm:pt>
    <dgm:pt modelId="{B2A79847-C54B-4724-88A7-5422D9ABD20A}" type="parTrans" cxnId="{CE09D75C-0427-429E-B144-4348F9BB86B1}">
      <dgm:prSet/>
      <dgm:spPr/>
      <dgm:t>
        <a:bodyPr/>
        <a:lstStyle/>
        <a:p>
          <a:endParaRPr lang="en-IN"/>
        </a:p>
      </dgm:t>
    </dgm:pt>
    <dgm:pt modelId="{4A58985C-42A6-48E3-903C-ABA06932AD41}" type="sibTrans" cxnId="{CE09D75C-0427-429E-B144-4348F9BB86B1}">
      <dgm:prSet/>
      <dgm:spPr/>
      <dgm:t>
        <a:bodyPr/>
        <a:lstStyle/>
        <a:p>
          <a:endParaRPr lang="en-IN"/>
        </a:p>
      </dgm:t>
    </dgm:pt>
    <dgm:pt modelId="{54629231-6C9B-49C9-8C96-4FF521718466}">
      <dgm:prSet/>
      <dgm:spPr/>
      <dgm:t>
        <a:bodyPr/>
        <a:lstStyle/>
        <a:p>
          <a:pPr rtl="0"/>
          <a:r>
            <a:rPr lang="en-IN" smtClean="0"/>
            <a:t>Infectious Mononucleosis like syndrome</a:t>
          </a:r>
          <a:endParaRPr lang="en-IN"/>
        </a:p>
      </dgm:t>
    </dgm:pt>
    <dgm:pt modelId="{59D13893-F06E-4776-9A52-25C1875C4DD7}" type="parTrans" cxnId="{259D7618-9749-423A-875B-77838AD6BB8F}">
      <dgm:prSet/>
      <dgm:spPr/>
      <dgm:t>
        <a:bodyPr/>
        <a:lstStyle/>
        <a:p>
          <a:endParaRPr lang="en-IN"/>
        </a:p>
      </dgm:t>
    </dgm:pt>
    <dgm:pt modelId="{92135E08-E695-4A46-A52D-F49A652C5B20}" type="sibTrans" cxnId="{259D7618-9749-423A-875B-77838AD6BB8F}">
      <dgm:prSet/>
      <dgm:spPr/>
      <dgm:t>
        <a:bodyPr/>
        <a:lstStyle/>
        <a:p>
          <a:endParaRPr lang="en-IN"/>
        </a:p>
      </dgm:t>
    </dgm:pt>
    <dgm:pt modelId="{63A4F5F7-5469-4B00-A7E2-44B7B4A7B8B5}">
      <dgm:prSet/>
      <dgm:spPr/>
      <dgm:t>
        <a:bodyPr/>
        <a:lstStyle/>
        <a:p>
          <a:pPr rtl="0"/>
          <a:r>
            <a:rPr lang="en-IN" smtClean="0"/>
            <a:t>Cytomegalovirus</a:t>
          </a:r>
          <a:endParaRPr lang="en-IN"/>
        </a:p>
      </dgm:t>
    </dgm:pt>
    <dgm:pt modelId="{C015ECBB-B671-4891-8B6D-088BCF31E3F8}" type="parTrans" cxnId="{E20585F8-5A41-436E-87ED-3C472FEDFE33}">
      <dgm:prSet/>
      <dgm:spPr/>
      <dgm:t>
        <a:bodyPr/>
        <a:lstStyle/>
        <a:p>
          <a:endParaRPr lang="en-IN"/>
        </a:p>
      </dgm:t>
    </dgm:pt>
    <dgm:pt modelId="{16723E53-7B68-435B-AA9E-BA7B66D8D456}" type="sibTrans" cxnId="{E20585F8-5A41-436E-87ED-3C472FEDFE33}">
      <dgm:prSet/>
      <dgm:spPr/>
      <dgm:t>
        <a:bodyPr/>
        <a:lstStyle/>
        <a:p>
          <a:endParaRPr lang="en-IN"/>
        </a:p>
      </dgm:t>
    </dgm:pt>
    <dgm:pt modelId="{99EC5D61-32F0-4747-BAE0-6A16BA7B7EA9}">
      <dgm:prSet/>
      <dgm:spPr/>
      <dgm:t>
        <a:bodyPr/>
        <a:lstStyle/>
        <a:p>
          <a:pPr rtl="0"/>
          <a:r>
            <a:rPr lang="en-IN" smtClean="0"/>
            <a:t>Human Herpes Virus 6</a:t>
          </a:r>
          <a:endParaRPr lang="en-IN"/>
        </a:p>
      </dgm:t>
    </dgm:pt>
    <dgm:pt modelId="{D8E7222C-65B7-4B33-BC3F-026EA2D5430B}" type="parTrans" cxnId="{BE2C652D-38EB-43E4-B5B9-CAC154AA6708}">
      <dgm:prSet/>
      <dgm:spPr/>
      <dgm:t>
        <a:bodyPr/>
        <a:lstStyle/>
        <a:p>
          <a:endParaRPr lang="en-IN"/>
        </a:p>
      </dgm:t>
    </dgm:pt>
    <dgm:pt modelId="{350776D1-4C66-432C-9977-CDC7FD31D3E4}" type="sibTrans" cxnId="{BE2C652D-38EB-43E4-B5B9-CAC154AA6708}">
      <dgm:prSet/>
      <dgm:spPr/>
      <dgm:t>
        <a:bodyPr/>
        <a:lstStyle/>
        <a:p>
          <a:endParaRPr lang="en-IN"/>
        </a:p>
      </dgm:t>
    </dgm:pt>
    <dgm:pt modelId="{CE28A78A-68BC-4AA3-B46E-903FB6D9972B}">
      <dgm:prSet/>
      <dgm:spPr/>
      <dgm:t>
        <a:bodyPr/>
        <a:lstStyle/>
        <a:p>
          <a:pPr rtl="0"/>
          <a:r>
            <a:rPr lang="en-IN" dirty="0" smtClean="0"/>
            <a:t>Primary HIV Infection</a:t>
          </a:r>
          <a:endParaRPr lang="en-IN" dirty="0"/>
        </a:p>
      </dgm:t>
    </dgm:pt>
    <dgm:pt modelId="{86C32092-90CF-4048-BC41-7AA258BC25F7}" type="parTrans" cxnId="{B7D914C5-66EF-4B35-9C15-33523416F6FD}">
      <dgm:prSet/>
      <dgm:spPr/>
      <dgm:t>
        <a:bodyPr/>
        <a:lstStyle/>
        <a:p>
          <a:endParaRPr lang="en-IN"/>
        </a:p>
      </dgm:t>
    </dgm:pt>
    <dgm:pt modelId="{7E8A9DCE-0128-42B6-9B33-3FA78B5D88E6}" type="sibTrans" cxnId="{B7D914C5-66EF-4B35-9C15-33523416F6FD}">
      <dgm:prSet/>
      <dgm:spPr/>
      <dgm:t>
        <a:bodyPr/>
        <a:lstStyle/>
        <a:p>
          <a:endParaRPr lang="en-IN"/>
        </a:p>
      </dgm:t>
    </dgm:pt>
    <dgm:pt modelId="{673ECB7D-FC33-45BB-B4BC-9ABC363EA8E9}">
      <dgm:prSet/>
      <dgm:spPr/>
      <dgm:t>
        <a:bodyPr/>
        <a:lstStyle/>
        <a:p>
          <a:pPr rtl="0"/>
          <a:r>
            <a:rPr lang="en-IN" smtClean="0"/>
            <a:t>Toxoplasmosis</a:t>
          </a:r>
          <a:endParaRPr lang="en-IN"/>
        </a:p>
      </dgm:t>
    </dgm:pt>
    <dgm:pt modelId="{DD55AB77-1E3B-4CD5-9896-46CC59CAF06E}" type="parTrans" cxnId="{2471AEC8-D25F-4A23-A6E3-495EE1E830E3}">
      <dgm:prSet/>
      <dgm:spPr/>
      <dgm:t>
        <a:bodyPr/>
        <a:lstStyle/>
        <a:p>
          <a:endParaRPr lang="en-IN"/>
        </a:p>
      </dgm:t>
    </dgm:pt>
    <dgm:pt modelId="{CDCB0BDB-FFE4-4CB2-9186-313FB40BA347}" type="sibTrans" cxnId="{2471AEC8-D25F-4A23-A6E3-495EE1E830E3}">
      <dgm:prSet/>
      <dgm:spPr/>
      <dgm:t>
        <a:bodyPr/>
        <a:lstStyle/>
        <a:p>
          <a:endParaRPr lang="en-IN"/>
        </a:p>
      </dgm:t>
    </dgm:pt>
    <dgm:pt modelId="{4A33278E-A5E7-4D54-9EF1-9C57FCA604C6}">
      <dgm:prSet/>
      <dgm:spPr/>
      <dgm:t>
        <a:bodyPr/>
        <a:lstStyle/>
        <a:p>
          <a:pPr rtl="0"/>
          <a:r>
            <a:rPr lang="en-IN" smtClean="0"/>
            <a:t>Adenovirus</a:t>
          </a:r>
          <a:endParaRPr lang="en-IN"/>
        </a:p>
      </dgm:t>
    </dgm:pt>
    <dgm:pt modelId="{36265DAD-0318-4F0A-9C32-3B229029B8EC}" type="parTrans" cxnId="{D4A2240A-48EB-4396-8118-2F3E586CE0B0}">
      <dgm:prSet/>
      <dgm:spPr/>
      <dgm:t>
        <a:bodyPr/>
        <a:lstStyle/>
        <a:p>
          <a:endParaRPr lang="en-IN"/>
        </a:p>
      </dgm:t>
    </dgm:pt>
    <dgm:pt modelId="{BE7BDCA0-0B74-4D94-B8A8-D0A4167E42BA}" type="sibTrans" cxnId="{D4A2240A-48EB-4396-8118-2F3E586CE0B0}">
      <dgm:prSet/>
      <dgm:spPr/>
      <dgm:t>
        <a:bodyPr/>
        <a:lstStyle/>
        <a:p>
          <a:endParaRPr lang="en-IN"/>
        </a:p>
      </dgm:t>
    </dgm:pt>
    <dgm:pt modelId="{098A4326-8F6C-4AC9-9BFE-DC7DFF0347B1}">
      <dgm:prSet/>
      <dgm:spPr/>
      <dgm:t>
        <a:bodyPr/>
        <a:lstStyle/>
        <a:p>
          <a:pPr rtl="0"/>
          <a:r>
            <a:rPr lang="en-IN" smtClean="0"/>
            <a:t>Exanthematous Drug Eruption</a:t>
          </a:r>
          <a:endParaRPr lang="en-IN"/>
        </a:p>
      </dgm:t>
    </dgm:pt>
    <dgm:pt modelId="{A26EADEF-D353-4E7C-82A2-A4A285D682F7}" type="parTrans" cxnId="{E2A9B9AE-29EC-4F8C-8766-99F331BF8A5E}">
      <dgm:prSet/>
      <dgm:spPr/>
      <dgm:t>
        <a:bodyPr/>
        <a:lstStyle/>
        <a:p>
          <a:endParaRPr lang="en-IN"/>
        </a:p>
      </dgm:t>
    </dgm:pt>
    <dgm:pt modelId="{3ECA8157-48E1-4968-B043-76BAE7AB911F}" type="sibTrans" cxnId="{E2A9B9AE-29EC-4F8C-8766-99F331BF8A5E}">
      <dgm:prSet/>
      <dgm:spPr/>
      <dgm:t>
        <a:bodyPr/>
        <a:lstStyle/>
        <a:p>
          <a:endParaRPr lang="en-IN"/>
        </a:p>
      </dgm:t>
    </dgm:pt>
    <dgm:pt modelId="{7DCA3B26-A981-4570-8228-F1632A81290B}">
      <dgm:prSet/>
      <dgm:spPr/>
      <dgm:t>
        <a:bodyPr/>
        <a:lstStyle/>
        <a:p>
          <a:pPr rtl="0"/>
          <a:r>
            <a:rPr lang="en-IN" smtClean="0"/>
            <a:t>DRESS/DIHS</a:t>
          </a:r>
          <a:endParaRPr lang="en-IN"/>
        </a:p>
      </dgm:t>
    </dgm:pt>
    <dgm:pt modelId="{081ED42B-B93D-41BD-8A04-46FAB2CFCEC9}" type="parTrans" cxnId="{F3072B1F-DCBC-4161-AE4F-C1B2887883BA}">
      <dgm:prSet/>
      <dgm:spPr/>
      <dgm:t>
        <a:bodyPr/>
        <a:lstStyle/>
        <a:p>
          <a:endParaRPr lang="en-IN"/>
        </a:p>
      </dgm:t>
    </dgm:pt>
    <dgm:pt modelId="{0324D41B-A4CB-44C8-8D18-8170985721DF}" type="sibTrans" cxnId="{F3072B1F-DCBC-4161-AE4F-C1B2887883BA}">
      <dgm:prSet/>
      <dgm:spPr/>
      <dgm:t>
        <a:bodyPr/>
        <a:lstStyle/>
        <a:p>
          <a:endParaRPr lang="en-IN"/>
        </a:p>
      </dgm:t>
    </dgm:pt>
    <dgm:pt modelId="{13CCC04F-7703-4DAB-BA83-BECA34245121}" type="pres">
      <dgm:prSet presAssocID="{6B2B2599-9DF9-4F8B-A085-DB29CE479599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8FCB288-03B6-4B52-B982-B2DC37A97F7D}" type="pres">
      <dgm:prSet presAssocID="{E9011B6A-24AA-40DF-8E4E-926FE3BA0588}" presName="horFlow" presStyleCnt="0"/>
      <dgm:spPr/>
      <dgm:t>
        <a:bodyPr/>
        <a:lstStyle/>
        <a:p>
          <a:endParaRPr lang="en-US"/>
        </a:p>
      </dgm:t>
    </dgm:pt>
    <dgm:pt modelId="{ABC2ADDA-2C97-4E7B-B09B-A4C650D5FB48}" type="pres">
      <dgm:prSet presAssocID="{E9011B6A-24AA-40DF-8E4E-926FE3BA0588}" presName="bigChev" presStyleLbl="node1" presStyleIdx="0" presStyleCnt="4"/>
      <dgm:spPr/>
      <dgm:t>
        <a:bodyPr/>
        <a:lstStyle/>
        <a:p>
          <a:endParaRPr lang="en-US"/>
        </a:p>
      </dgm:t>
    </dgm:pt>
    <dgm:pt modelId="{C48882D6-D90D-4F37-A326-97E67CED15B4}" type="pres">
      <dgm:prSet presAssocID="{E9011B6A-24AA-40DF-8E4E-926FE3BA0588}" presName="vSp" presStyleCnt="0"/>
      <dgm:spPr/>
      <dgm:t>
        <a:bodyPr/>
        <a:lstStyle/>
        <a:p>
          <a:endParaRPr lang="en-US"/>
        </a:p>
      </dgm:t>
    </dgm:pt>
    <dgm:pt modelId="{F2B95268-B5EC-4FA0-BE96-8DF6C7916440}" type="pres">
      <dgm:prSet presAssocID="{54629231-6C9B-49C9-8C96-4FF521718466}" presName="horFlow" presStyleCnt="0"/>
      <dgm:spPr/>
      <dgm:t>
        <a:bodyPr/>
        <a:lstStyle/>
        <a:p>
          <a:endParaRPr lang="en-US"/>
        </a:p>
      </dgm:t>
    </dgm:pt>
    <dgm:pt modelId="{761C50B6-1832-4C79-873B-1279735D2AC5}" type="pres">
      <dgm:prSet presAssocID="{54629231-6C9B-49C9-8C96-4FF521718466}" presName="bigChev" presStyleLbl="node1" presStyleIdx="1" presStyleCnt="4"/>
      <dgm:spPr/>
      <dgm:t>
        <a:bodyPr/>
        <a:lstStyle/>
        <a:p>
          <a:endParaRPr lang="en-US"/>
        </a:p>
      </dgm:t>
    </dgm:pt>
    <dgm:pt modelId="{E7D7AEB3-EEA8-412C-9C0A-CC3A9CEA42C8}" type="pres">
      <dgm:prSet presAssocID="{C015ECBB-B671-4891-8B6D-088BCF31E3F8}" presName="parTrans" presStyleCnt="0"/>
      <dgm:spPr/>
      <dgm:t>
        <a:bodyPr/>
        <a:lstStyle/>
        <a:p>
          <a:endParaRPr lang="en-US"/>
        </a:p>
      </dgm:t>
    </dgm:pt>
    <dgm:pt modelId="{9AD3B393-64AB-43B9-BF68-85712FE43628}" type="pres">
      <dgm:prSet presAssocID="{63A4F5F7-5469-4B00-A7E2-44B7B4A7B8B5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CA1374-4795-4E59-840F-92D67DD0B07B}" type="pres">
      <dgm:prSet presAssocID="{16723E53-7B68-435B-AA9E-BA7B66D8D456}" presName="sibTrans" presStyleCnt="0"/>
      <dgm:spPr/>
      <dgm:t>
        <a:bodyPr/>
        <a:lstStyle/>
        <a:p>
          <a:endParaRPr lang="en-US"/>
        </a:p>
      </dgm:t>
    </dgm:pt>
    <dgm:pt modelId="{7F3BC46B-9887-4733-8649-4878A2DA7415}" type="pres">
      <dgm:prSet presAssocID="{99EC5D61-32F0-4747-BAE0-6A16BA7B7EA9}" presName="node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7D156E-4F3C-4315-A946-CB3EF6AF8DE9}" type="pres">
      <dgm:prSet presAssocID="{350776D1-4C66-432C-9977-CDC7FD31D3E4}" presName="sibTrans" presStyleCnt="0"/>
      <dgm:spPr/>
      <dgm:t>
        <a:bodyPr/>
        <a:lstStyle/>
        <a:p>
          <a:endParaRPr lang="en-US"/>
        </a:p>
      </dgm:t>
    </dgm:pt>
    <dgm:pt modelId="{CA834924-D417-4983-994D-15A03413B8E5}" type="pres">
      <dgm:prSet presAssocID="{CE28A78A-68BC-4AA3-B46E-903FB6D9972B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01886-20BE-4A3A-9485-825F11D55E6F}" type="pres">
      <dgm:prSet presAssocID="{7E8A9DCE-0128-42B6-9B33-3FA78B5D88E6}" presName="sibTrans" presStyleCnt="0"/>
      <dgm:spPr/>
      <dgm:t>
        <a:bodyPr/>
        <a:lstStyle/>
        <a:p>
          <a:endParaRPr lang="en-US"/>
        </a:p>
      </dgm:t>
    </dgm:pt>
    <dgm:pt modelId="{493EA4E4-4F81-41FE-B8BC-C89C6407555D}" type="pres">
      <dgm:prSet presAssocID="{673ECB7D-FC33-45BB-B4BC-9ABC363EA8E9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21A8B-DE18-4881-AECB-1B03AAF11709}" type="pres">
      <dgm:prSet presAssocID="{CDCB0BDB-FFE4-4CB2-9186-313FB40BA347}" presName="sibTrans" presStyleCnt="0"/>
      <dgm:spPr/>
      <dgm:t>
        <a:bodyPr/>
        <a:lstStyle/>
        <a:p>
          <a:endParaRPr lang="en-US"/>
        </a:p>
      </dgm:t>
    </dgm:pt>
    <dgm:pt modelId="{B833A6E0-8DBD-4E54-8347-9599DAD4B283}" type="pres">
      <dgm:prSet presAssocID="{4A33278E-A5E7-4D54-9EF1-9C57FCA604C6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EAA4B-05D6-49CC-944E-362182AE96A6}" type="pres">
      <dgm:prSet presAssocID="{54629231-6C9B-49C9-8C96-4FF521718466}" presName="vSp" presStyleCnt="0"/>
      <dgm:spPr/>
      <dgm:t>
        <a:bodyPr/>
        <a:lstStyle/>
        <a:p>
          <a:endParaRPr lang="en-US"/>
        </a:p>
      </dgm:t>
    </dgm:pt>
    <dgm:pt modelId="{120BDEF6-B084-4546-90D2-8B9F0AADB66D}" type="pres">
      <dgm:prSet presAssocID="{098A4326-8F6C-4AC9-9BFE-DC7DFF0347B1}" presName="horFlow" presStyleCnt="0"/>
      <dgm:spPr/>
      <dgm:t>
        <a:bodyPr/>
        <a:lstStyle/>
        <a:p>
          <a:endParaRPr lang="en-US"/>
        </a:p>
      </dgm:t>
    </dgm:pt>
    <dgm:pt modelId="{42CC740D-E118-4332-8E76-B4C69D1BEBF9}" type="pres">
      <dgm:prSet presAssocID="{098A4326-8F6C-4AC9-9BFE-DC7DFF0347B1}" presName="bigChev" presStyleLbl="node1" presStyleIdx="2" presStyleCnt="4"/>
      <dgm:spPr/>
      <dgm:t>
        <a:bodyPr/>
        <a:lstStyle/>
        <a:p>
          <a:endParaRPr lang="en-US"/>
        </a:p>
      </dgm:t>
    </dgm:pt>
    <dgm:pt modelId="{E3B2205A-3D58-44BE-8571-E697B3AF4804}" type="pres">
      <dgm:prSet presAssocID="{098A4326-8F6C-4AC9-9BFE-DC7DFF0347B1}" presName="vSp" presStyleCnt="0"/>
      <dgm:spPr/>
      <dgm:t>
        <a:bodyPr/>
        <a:lstStyle/>
        <a:p>
          <a:endParaRPr lang="en-US"/>
        </a:p>
      </dgm:t>
    </dgm:pt>
    <dgm:pt modelId="{8A81A52C-079E-44ED-B190-B1453E3C559E}" type="pres">
      <dgm:prSet presAssocID="{7DCA3B26-A981-4570-8228-F1632A81290B}" presName="horFlow" presStyleCnt="0"/>
      <dgm:spPr/>
      <dgm:t>
        <a:bodyPr/>
        <a:lstStyle/>
        <a:p>
          <a:endParaRPr lang="en-US"/>
        </a:p>
      </dgm:t>
    </dgm:pt>
    <dgm:pt modelId="{165565DE-2364-467E-895B-1E13861B8A0A}" type="pres">
      <dgm:prSet presAssocID="{7DCA3B26-A981-4570-8228-F1632A81290B}" presName="bigChev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D5856075-F72B-42D8-9D2B-4C1E18D2E5F6}" type="presOf" srcId="{CE28A78A-68BC-4AA3-B46E-903FB6D9972B}" destId="{CA834924-D417-4983-994D-15A03413B8E5}" srcOrd="0" destOrd="0" presId="urn:microsoft.com/office/officeart/2005/8/layout/lProcess3"/>
    <dgm:cxn modelId="{E20585F8-5A41-436E-87ED-3C472FEDFE33}" srcId="{54629231-6C9B-49C9-8C96-4FF521718466}" destId="{63A4F5F7-5469-4B00-A7E2-44B7B4A7B8B5}" srcOrd="0" destOrd="0" parTransId="{C015ECBB-B671-4891-8B6D-088BCF31E3F8}" sibTransId="{16723E53-7B68-435B-AA9E-BA7B66D8D456}"/>
    <dgm:cxn modelId="{BE2C652D-38EB-43E4-B5B9-CAC154AA6708}" srcId="{54629231-6C9B-49C9-8C96-4FF521718466}" destId="{99EC5D61-32F0-4747-BAE0-6A16BA7B7EA9}" srcOrd="1" destOrd="0" parTransId="{D8E7222C-65B7-4B33-BC3F-026EA2D5430B}" sibTransId="{350776D1-4C66-432C-9977-CDC7FD31D3E4}"/>
    <dgm:cxn modelId="{E2A9B9AE-29EC-4F8C-8766-99F331BF8A5E}" srcId="{6B2B2599-9DF9-4F8B-A085-DB29CE479599}" destId="{098A4326-8F6C-4AC9-9BFE-DC7DFF0347B1}" srcOrd="2" destOrd="0" parTransId="{A26EADEF-D353-4E7C-82A2-A4A285D682F7}" sibTransId="{3ECA8157-48E1-4968-B043-76BAE7AB911F}"/>
    <dgm:cxn modelId="{F3072B1F-DCBC-4161-AE4F-C1B2887883BA}" srcId="{6B2B2599-9DF9-4F8B-A085-DB29CE479599}" destId="{7DCA3B26-A981-4570-8228-F1632A81290B}" srcOrd="3" destOrd="0" parTransId="{081ED42B-B93D-41BD-8A04-46FAB2CFCEC9}" sibTransId="{0324D41B-A4CB-44C8-8D18-8170985721DF}"/>
    <dgm:cxn modelId="{D4A2240A-48EB-4396-8118-2F3E586CE0B0}" srcId="{54629231-6C9B-49C9-8C96-4FF521718466}" destId="{4A33278E-A5E7-4D54-9EF1-9C57FCA604C6}" srcOrd="4" destOrd="0" parTransId="{36265DAD-0318-4F0A-9C32-3B229029B8EC}" sibTransId="{BE7BDCA0-0B74-4D94-B8A8-D0A4167E42BA}"/>
    <dgm:cxn modelId="{63F73AE6-3DC8-4282-B0A0-CDCDE0AF0E66}" type="presOf" srcId="{4A33278E-A5E7-4D54-9EF1-9C57FCA604C6}" destId="{B833A6E0-8DBD-4E54-8347-9599DAD4B283}" srcOrd="0" destOrd="0" presId="urn:microsoft.com/office/officeart/2005/8/layout/lProcess3"/>
    <dgm:cxn modelId="{695BD912-1626-4ECA-A179-E9009CC9FCA8}" type="presOf" srcId="{54629231-6C9B-49C9-8C96-4FF521718466}" destId="{761C50B6-1832-4C79-873B-1279735D2AC5}" srcOrd="0" destOrd="0" presId="urn:microsoft.com/office/officeart/2005/8/layout/lProcess3"/>
    <dgm:cxn modelId="{2471AEC8-D25F-4A23-A6E3-495EE1E830E3}" srcId="{54629231-6C9B-49C9-8C96-4FF521718466}" destId="{673ECB7D-FC33-45BB-B4BC-9ABC363EA8E9}" srcOrd="3" destOrd="0" parTransId="{DD55AB77-1E3B-4CD5-9896-46CC59CAF06E}" sibTransId="{CDCB0BDB-FFE4-4CB2-9186-313FB40BA347}"/>
    <dgm:cxn modelId="{A99B05A5-6023-4C20-A77B-4800EA406278}" type="presOf" srcId="{99EC5D61-32F0-4747-BAE0-6A16BA7B7EA9}" destId="{7F3BC46B-9887-4733-8649-4878A2DA7415}" srcOrd="0" destOrd="0" presId="urn:microsoft.com/office/officeart/2005/8/layout/lProcess3"/>
    <dgm:cxn modelId="{5A2755F5-E99B-43AE-934E-99BFB56B2989}" type="presOf" srcId="{63A4F5F7-5469-4B00-A7E2-44B7B4A7B8B5}" destId="{9AD3B393-64AB-43B9-BF68-85712FE43628}" srcOrd="0" destOrd="0" presId="urn:microsoft.com/office/officeart/2005/8/layout/lProcess3"/>
    <dgm:cxn modelId="{CE09D75C-0427-429E-B144-4348F9BB86B1}" srcId="{6B2B2599-9DF9-4F8B-A085-DB29CE479599}" destId="{E9011B6A-24AA-40DF-8E4E-926FE3BA0588}" srcOrd="0" destOrd="0" parTransId="{B2A79847-C54B-4724-88A7-5422D9ABD20A}" sibTransId="{4A58985C-42A6-48E3-903C-ABA06932AD41}"/>
    <dgm:cxn modelId="{1A4C9615-6341-4700-B91B-00DAC69DB0F0}" type="presOf" srcId="{673ECB7D-FC33-45BB-B4BC-9ABC363EA8E9}" destId="{493EA4E4-4F81-41FE-B8BC-C89C6407555D}" srcOrd="0" destOrd="0" presId="urn:microsoft.com/office/officeart/2005/8/layout/lProcess3"/>
    <dgm:cxn modelId="{259D7618-9749-423A-875B-77838AD6BB8F}" srcId="{6B2B2599-9DF9-4F8B-A085-DB29CE479599}" destId="{54629231-6C9B-49C9-8C96-4FF521718466}" srcOrd="1" destOrd="0" parTransId="{59D13893-F06E-4776-9A52-25C1875C4DD7}" sibTransId="{92135E08-E695-4A46-A52D-F49A652C5B20}"/>
    <dgm:cxn modelId="{3D76E0C5-D116-40BB-9EAF-ED1D33780103}" type="presOf" srcId="{E9011B6A-24AA-40DF-8E4E-926FE3BA0588}" destId="{ABC2ADDA-2C97-4E7B-B09B-A4C650D5FB48}" srcOrd="0" destOrd="0" presId="urn:microsoft.com/office/officeart/2005/8/layout/lProcess3"/>
    <dgm:cxn modelId="{B7D914C5-66EF-4B35-9C15-33523416F6FD}" srcId="{54629231-6C9B-49C9-8C96-4FF521718466}" destId="{CE28A78A-68BC-4AA3-B46E-903FB6D9972B}" srcOrd="2" destOrd="0" parTransId="{86C32092-90CF-4048-BC41-7AA258BC25F7}" sibTransId="{7E8A9DCE-0128-42B6-9B33-3FA78B5D88E6}"/>
    <dgm:cxn modelId="{7C30EFC6-9B17-4FE1-ACB3-9C1D72D1791C}" type="presOf" srcId="{098A4326-8F6C-4AC9-9BFE-DC7DFF0347B1}" destId="{42CC740D-E118-4332-8E76-B4C69D1BEBF9}" srcOrd="0" destOrd="0" presId="urn:microsoft.com/office/officeart/2005/8/layout/lProcess3"/>
    <dgm:cxn modelId="{AAE0CDE0-479B-440E-B294-90841B12D5E7}" type="presOf" srcId="{7DCA3B26-A981-4570-8228-F1632A81290B}" destId="{165565DE-2364-467E-895B-1E13861B8A0A}" srcOrd="0" destOrd="0" presId="urn:microsoft.com/office/officeart/2005/8/layout/lProcess3"/>
    <dgm:cxn modelId="{93E73159-ACF8-4E0B-88E2-5AB8992EDEA6}" type="presOf" srcId="{6B2B2599-9DF9-4F8B-A085-DB29CE479599}" destId="{13CCC04F-7703-4DAB-BA83-BECA34245121}" srcOrd="0" destOrd="0" presId="urn:microsoft.com/office/officeart/2005/8/layout/lProcess3"/>
    <dgm:cxn modelId="{FB759AED-876F-4235-8315-66CA85A33570}" type="presParOf" srcId="{13CCC04F-7703-4DAB-BA83-BECA34245121}" destId="{A8FCB288-03B6-4B52-B982-B2DC37A97F7D}" srcOrd="0" destOrd="0" presId="urn:microsoft.com/office/officeart/2005/8/layout/lProcess3"/>
    <dgm:cxn modelId="{D8DB6193-A730-4F7F-A458-4E05013E5199}" type="presParOf" srcId="{A8FCB288-03B6-4B52-B982-B2DC37A97F7D}" destId="{ABC2ADDA-2C97-4E7B-B09B-A4C650D5FB48}" srcOrd="0" destOrd="0" presId="urn:microsoft.com/office/officeart/2005/8/layout/lProcess3"/>
    <dgm:cxn modelId="{066757ED-177B-43E8-A882-EFE10148F934}" type="presParOf" srcId="{13CCC04F-7703-4DAB-BA83-BECA34245121}" destId="{C48882D6-D90D-4F37-A326-97E67CED15B4}" srcOrd="1" destOrd="0" presId="urn:microsoft.com/office/officeart/2005/8/layout/lProcess3"/>
    <dgm:cxn modelId="{4AD5EEB8-73E5-4092-812F-59591221BCBB}" type="presParOf" srcId="{13CCC04F-7703-4DAB-BA83-BECA34245121}" destId="{F2B95268-B5EC-4FA0-BE96-8DF6C7916440}" srcOrd="2" destOrd="0" presId="urn:microsoft.com/office/officeart/2005/8/layout/lProcess3"/>
    <dgm:cxn modelId="{4992CF4D-AD09-422F-8F78-3CBA194A1EB0}" type="presParOf" srcId="{F2B95268-B5EC-4FA0-BE96-8DF6C7916440}" destId="{761C50B6-1832-4C79-873B-1279735D2AC5}" srcOrd="0" destOrd="0" presId="urn:microsoft.com/office/officeart/2005/8/layout/lProcess3"/>
    <dgm:cxn modelId="{8559C2FF-BB61-4DAE-8A7F-5ADB87904E31}" type="presParOf" srcId="{F2B95268-B5EC-4FA0-BE96-8DF6C7916440}" destId="{E7D7AEB3-EEA8-412C-9C0A-CC3A9CEA42C8}" srcOrd="1" destOrd="0" presId="urn:microsoft.com/office/officeart/2005/8/layout/lProcess3"/>
    <dgm:cxn modelId="{06225340-806B-44F5-AB4A-8A646C2660AB}" type="presParOf" srcId="{F2B95268-B5EC-4FA0-BE96-8DF6C7916440}" destId="{9AD3B393-64AB-43B9-BF68-85712FE43628}" srcOrd="2" destOrd="0" presId="urn:microsoft.com/office/officeart/2005/8/layout/lProcess3"/>
    <dgm:cxn modelId="{6751BA89-6F5A-4509-A548-319959ABE62D}" type="presParOf" srcId="{F2B95268-B5EC-4FA0-BE96-8DF6C7916440}" destId="{D5CA1374-4795-4E59-840F-92D67DD0B07B}" srcOrd="3" destOrd="0" presId="urn:microsoft.com/office/officeart/2005/8/layout/lProcess3"/>
    <dgm:cxn modelId="{15426191-DF8C-4ED5-AD97-1935B455DD82}" type="presParOf" srcId="{F2B95268-B5EC-4FA0-BE96-8DF6C7916440}" destId="{7F3BC46B-9887-4733-8649-4878A2DA7415}" srcOrd="4" destOrd="0" presId="urn:microsoft.com/office/officeart/2005/8/layout/lProcess3"/>
    <dgm:cxn modelId="{154E8888-D41F-442C-918C-4B89A5ED29B3}" type="presParOf" srcId="{F2B95268-B5EC-4FA0-BE96-8DF6C7916440}" destId="{6F7D156E-4F3C-4315-A946-CB3EF6AF8DE9}" srcOrd="5" destOrd="0" presId="urn:microsoft.com/office/officeart/2005/8/layout/lProcess3"/>
    <dgm:cxn modelId="{6CF7D8D7-96AB-4E62-B2E7-6BCDCAF3A9C0}" type="presParOf" srcId="{F2B95268-B5EC-4FA0-BE96-8DF6C7916440}" destId="{CA834924-D417-4983-994D-15A03413B8E5}" srcOrd="6" destOrd="0" presId="urn:microsoft.com/office/officeart/2005/8/layout/lProcess3"/>
    <dgm:cxn modelId="{513D2E64-348C-4FBA-B17D-85D7F09044C3}" type="presParOf" srcId="{F2B95268-B5EC-4FA0-BE96-8DF6C7916440}" destId="{49301886-20BE-4A3A-9485-825F11D55E6F}" srcOrd="7" destOrd="0" presId="urn:microsoft.com/office/officeart/2005/8/layout/lProcess3"/>
    <dgm:cxn modelId="{82D46C93-B13F-4212-B3F2-AABE7A87F755}" type="presParOf" srcId="{F2B95268-B5EC-4FA0-BE96-8DF6C7916440}" destId="{493EA4E4-4F81-41FE-B8BC-C89C6407555D}" srcOrd="8" destOrd="0" presId="urn:microsoft.com/office/officeart/2005/8/layout/lProcess3"/>
    <dgm:cxn modelId="{449561E4-0792-4DFF-AB54-32D2386047A3}" type="presParOf" srcId="{F2B95268-B5EC-4FA0-BE96-8DF6C7916440}" destId="{58021A8B-DE18-4881-AECB-1B03AAF11709}" srcOrd="9" destOrd="0" presId="urn:microsoft.com/office/officeart/2005/8/layout/lProcess3"/>
    <dgm:cxn modelId="{CF365E8C-814C-4694-9126-20050BDF07A7}" type="presParOf" srcId="{F2B95268-B5EC-4FA0-BE96-8DF6C7916440}" destId="{B833A6E0-8DBD-4E54-8347-9599DAD4B283}" srcOrd="10" destOrd="0" presId="urn:microsoft.com/office/officeart/2005/8/layout/lProcess3"/>
    <dgm:cxn modelId="{271451EB-262B-4AE7-88EE-373B65C223AD}" type="presParOf" srcId="{13CCC04F-7703-4DAB-BA83-BECA34245121}" destId="{A17EAA4B-05D6-49CC-944E-362182AE96A6}" srcOrd="3" destOrd="0" presId="urn:microsoft.com/office/officeart/2005/8/layout/lProcess3"/>
    <dgm:cxn modelId="{52A45AA1-E454-4978-869D-E28BDB756284}" type="presParOf" srcId="{13CCC04F-7703-4DAB-BA83-BECA34245121}" destId="{120BDEF6-B084-4546-90D2-8B9F0AADB66D}" srcOrd="4" destOrd="0" presId="urn:microsoft.com/office/officeart/2005/8/layout/lProcess3"/>
    <dgm:cxn modelId="{2C256D75-2A76-4732-A841-2D59FE09A7AA}" type="presParOf" srcId="{120BDEF6-B084-4546-90D2-8B9F0AADB66D}" destId="{42CC740D-E118-4332-8E76-B4C69D1BEBF9}" srcOrd="0" destOrd="0" presId="urn:microsoft.com/office/officeart/2005/8/layout/lProcess3"/>
    <dgm:cxn modelId="{F7C96843-81F3-41AB-B609-2053B7578546}" type="presParOf" srcId="{13CCC04F-7703-4DAB-BA83-BECA34245121}" destId="{E3B2205A-3D58-44BE-8571-E697B3AF4804}" srcOrd="5" destOrd="0" presId="urn:microsoft.com/office/officeart/2005/8/layout/lProcess3"/>
    <dgm:cxn modelId="{6049D522-9D40-4D81-AFC8-80429A1D38EA}" type="presParOf" srcId="{13CCC04F-7703-4DAB-BA83-BECA34245121}" destId="{8A81A52C-079E-44ED-B190-B1453E3C559E}" srcOrd="6" destOrd="0" presId="urn:microsoft.com/office/officeart/2005/8/layout/lProcess3"/>
    <dgm:cxn modelId="{3E45F42C-847C-464A-A009-12036CE1574A}" type="presParOf" srcId="{8A81A52C-079E-44ED-B190-B1453E3C559E}" destId="{165565DE-2364-467E-895B-1E13861B8A0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6D054A-0DF2-431C-B3DD-75A6E8EFF114}" type="doc">
      <dgm:prSet loTypeId="urn:microsoft.com/office/officeart/2005/8/layout/lProcess3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en-IN"/>
        </a:p>
      </dgm:t>
    </dgm:pt>
    <dgm:pt modelId="{B32669B5-5FF2-4554-B723-3E725E545E99}">
      <dgm:prSet/>
      <dgm:spPr/>
      <dgm:t>
        <a:bodyPr/>
        <a:lstStyle/>
        <a:p>
          <a:pPr rtl="0"/>
          <a:r>
            <a:rPr lang="en-IN" smtClean="0"/>
            <a:t>Serum sickness</a:t>
          </a:r>
          <a:endParaRPr lang="en-IN"/>
        </a:p>
      </dgm:t>
    </dgm:pt>
    <dgm:pt modelId="{0D03B636-C2E9-423E-8473-1B0D9B6100AB}" type="parTrans" cxnId="{71CCCEC3-A253-4349-930D-8DDCCF71231E}">
      <dgm:prSet/>
      <dgm:spPr/>
      <dgm:t>
        <a:bodyPr/>
        <a:lstStyle/>
        <a:p>
          <a:endParaRPr lang="en-IN"/>
        </a:p>
      </dgm:t>
    </dgm:pt>
    <dgm:pt modelId="{D92F51A5-8F90-4D83-94FD-5A0E0DB7D241}" type="sibTrans" cxnId="{71CCCEC3-A253-4349-930D-8DDCCF71231E}">
      <dgm:prSet/>
      <dgm:spPr/>
      <dgm:t>
        <a:bodyPr/>
        <a:lstStyle/>
        <a:p>
          <a:endParaRPr lang="en-IN"/>
        </a:p>
      </dgm:t>
    </dgm:pt>
    <dgm:pt modelId="{D51F79FC-EBFC-49E8-9940-8A7F9262CBB2}">
      <dgm:prSet/>
      <dgm:spPr/>
      <dgm:t>
        <a:bodyPr/>
        <a:lstStyle/>
        <a:p>
          <a:pPr rtl="0"/>
          <a:r>
            <a:rPr lang="en-IN" smtClean="0"/>
            <a:t>SLE</a:t>
          </a:r>
          <a:endParaRPr lang="en-IN"/>
        </a:p>
      </dgm:t>
    </dgm:pt>
    <dgm:pt modelId="{6329FCF0-C5E8-4C18-8571-740FB566AD00}" type="parTrans" cxnId="{B619330B-B0EC-4D12-BA49-ED924276D558}">
      <dgm:prSet/>
      <dgm:spPr/>
      <dgm:t>
        <a:bodyPr/>
        <a:lstStyle/>
        <a:p>
          <a:endParaRPr lang="en-IN"/>
        </a:p>
      </dgm:t>
    </dgm:pt>
    <dgm:pt modelId="{588B3918-CD5C-499A-B648-F7BAF29A31E6}" type="sibTrans" cxnId="{B619330B-B0EC-4D12-BA49-ED924276D558}">
      <dgm:prSet/>
      <dgm:spPr/>
      <dgm:t>
        <a:bodyPr/>
        <a:lstStyle/>
        <a:p>
          <a:endParaRPr lang="en-IN"/>
        </a:p>
      </dgm:t>
    </dgm:pt>
    <dgm:pt modelId="{DCD53513-E2D8-4510-BE1B-A6D18230B1B0}">
      <dgm:prSet/>
      <dgm:spPr/>
      <dgm:t>
        <a:bodyPr/>
        <a:lstStyle/>
        <a:p>
          <a:pPr rtl="0"/>
          <a:r>
            <a:rPr lang="en-IN" smtClean="0"/>
            <a:t>Secondary Syphilis</a:t>
          </a:r>
          <a:endParaRPr lang="en-IN"/>
        </a:p>
      </dgm:t>
    </dgm:pt>
    <dgm:pt modelId="{83F2AB2E-75F8-4187-8BAF-B7871705C084}" type="parTrans" cxnId="{D164A821-AB9E-4D77-8EAB-F9CD74A83DF5}">
      <dgm:prSet/>
      <dgm:spPr/>
      <dgm:t>
        <a:bodyPr/>
        <a:lstStyle/>
        <a:p>
          <a:endParaRPr lang="en-IN"/>
        </a:p>
      </dgm:t>
    </dgm:pt>
    <dgm:pt modelId="{FEEAB1B3-F4BF-4CEE-8709-885EBD0A3E62}" type="sibTrans" cxnId="{D164A821-AB9E-4D77-8EAB-F9CD74A83DF5}">
      <dgm:prSet/>
      <dgm:spPr/>
      <dgm:t>
        <a:bodyPr/>
        <a:lstStyle/>
        <a:p>
          <a:endParaRPr lang="en-IN"/>
        </a:p>
      </dgm:t>
    </dgm:pt>
    <dgm:pt modelId="{05511BAA-5539-479C-A65F-79A8389C4F77}">
      <dgm:prSet/>
      <dgm:spPr/>
      <dgm:t>
        <a:bodyPr/>
        <a:lstStyle/>
        <a:p>
          <a:pPr rtl="0"/>
          <a:r>
            <a:rPr lang="en-IN" dirty="0" smtClean="0"/>
            <a:t>HIV </a:t>
          </a:r>
          <a:r>
            <a:rPr lang="en-IN" smtClean="0"/>
            <a:t>Seroconversion syndrome</a:t>
          </a:r>
          <a:endParaRPr lang="en-IN" dirty="0"/>
        </a:p>
      </dgm:t>
    </dgm:pt>
    <dgm:pt modelId="{103C5AE8-1FF3-4267-A112-AE6B2EB52EEB}" type="parTrans" cxnId="{7C0FC659-4C07-4294-970D-22697F9F4E2E}">
      <dgm:prSet/>
      <dgm:spPr/>
      <dgm:t>
        <a:bodyPr/>
        <a:lstStyle/>
        <a:p>
          <a:endParaRPr lang="en-IN"/>
        </a:p>
      </dgm:t>
    </dgm:pt>
    <dgm:pt modelId="{8FD37571-228C-4494-B723-0413292007EB}" type="sibTrans" cxnId="{7C0FC659-4C07-4294-970D-22697F9F4E2E}">
      <dgm:prSet/>
      <dgm:spPr/>
      <dgm:t>
        <a:bodyPr/>
        <a:lstStyle/>
        <a:p>
          <a:endParaRPr lang="en-IN"/>
        </a:p>
      </dgm:t>
    </dgm:pt>
    <dgm:pt modelId="{C4352039-AF5D-46E4-8A6E-EED410EC546B}">
      <dgm:prSet/>
      <dgm:spPr/>
      <dgm:t>
        <a:bodyPr/>
        <a:lstStyle/>
        <a:p>
          <a:pPr rtl="0"/>
          <a:r>
            <a:rPr lang="en-IN" dirty="0" smtClean="0"/>
            <a:t>Graft Versus Host Disease</a:t>
          </a:r>
          <a:endParaRPr lang="en-IN" dirty="0"/>
        </a:p>
      </dgm:t>
    </dgm:pt>
    <dgm:pt modelId="{6257B7C0-2A13-4461-871E-BE257B2AA080}" type="sibTrans" cxnId="{20FBAD05-7626-4D95-AD3F-ECCF76CCBED2}">
      <dgm:prSet/>
      <dgm:spPr/>
      <dgm:t>
        <a:bodyPr/>
        <a:lstStyle/>
        <a:p>
          <a:endParaRPr lang="en-IN"/>
        </a:p>
      </dgm:t>
    </dgm:pt>
    <dgm:pt modelId="{2C8DD900-8469-49CA-A2D8-2D11E430738B}" type="parTrans" cxnId="{20FBAD05-7626-4D95-AD3F-ECCF76CCBED2}">
      <dgm:prSet/>
      <dgm:spPr/>
      <dgm:t>
        <a:bodyPr/>
        <a:lstStyle/>
        <a:p>
          <a:endParaRPr lang="en-IN"/>
        </a:p>
      </dgm:t>
    </dgm:pt>
    <dgm:pt modelId="{2A56CDC1-5907-40A4-A141-4B11F77E42A3}">
      <dgm:prSet/>
      <dgm:spPr/>
      <dgm:t>
        <a:bodyPr/>
        <a:lstStyle/>
        <a:p>
          <a:pPr rtl="0"/>
          <a:r>
            <a:rPr lang="en-IN" smtClean="0"/>
            <a:t>Sarcoidosis</a:t>
          </a:r>
          <a:endParaRPr lang="en-IN" dirty="0"/>
        </a:p>
      </dgm:t>
    </dgm:pt>
    <dgm:pt modelId="{190166E1-7703-49BF-A325-4E8460426DDB}" type="parTrans" cxnId="{1C1D7825-F234-4CC1-AC8E-1DF391D93A34}">
      <dgm:prSet/>
      <dgm:spPr/>
      <dgm:t>
        <a:bodyPr/>
        <a:lstStyle/>
        <a:p>
          <a:endParaRPr lang="en-IN"/>
        </a:p>
      </dgm:t>
    </dgm:pt>
    <dgm:pt modelId="{85178165-9976-42FB-8159-9765A8713D56}" type="sibTrans" cxnId="{1C1D7825-F234-4CC1-AC8E-1DF391D93A34}">
      <dgm:prSet/>
      <dgm:spPr/>
      <dgm:t>
        <a:bodyPr/>
        <a:lstStyle/>
        <a:p>
          <a:endParaRPr lang="en-IN"/>
        </a:p>
      </dgm:t>
    </dgm:pt>
    <dgm:pt modelId="{2177FD17-3F68-407B-B691-88020EB33E16}" type="pres">
      <dgm:prSet presAssocID="{166D054A-0DF2-431C-B3DD-75A6E8EFF11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75B833B-9FB9-4E6D-8B19-2BFD373448D4}" type="pres">
      <dgm:prSet presAssocID="{B32669B5-5FF2-4554-B723-3E725E545E99}" presName="horFlow" presStyleCnt="0"/>
      <dgm:spPr/>
      <dgm:t>
        <a:bodyPr/>
        <a:lstStyle/>
        <a:p>
          <a:endParaRPr lang="en-US"/>
        </a:p>
      </dgm:t>
    </dgm:pt>
    <dgm:pt modelId="{6467ACB0-1EA9-406D-B9ED-C7CFBB651437}" type="pres">
      <dgm:prSet presAssocID="{B32669B5-5FF2-4554-B723-3E725E545E99}" presName="bigChev" presStyleLbl="node1" presStyleIdx="0" presStyleCnt="6"/>
      <dgm:spPr/>
      <dgm:t>
        <a:bodyPr/>
        <a:lstStyle/>
        <a:p>
          <a:endParaRPr lang="en-US"/>
        </a:p>
      </dgm:t>
    </dgm:pt>
    <dgm:pt modelId="{AB2BB44A-7970-4058-BFD0-1CF03FD16C15}" type="pres">
      <dgm:prSet presAssocID="{B32669B5-5FF2-4554-B723-3E725E545E99}" presName="vSp" presStyleCnt="0"/>
      <dgm:spPr/>
      <dgm:t>
        <a:bodyPr/>
        <a:lstStyle/>
        <a:p>
          <a:endParaRPr lang="en-US"/>
        </a:p>
      </dgm:t>
    </dgm:pt>
    <dgm:pt modelId="{C3C2AAC2-BB95-4F1F-AD17-A845AD7C84F9}" type="pres">
      <dgm:prSet presAssocID="{D51F79FC-EBFC-49E8-9940-8A7F9262CBB2}" presName="horFlow" presStyleCnt="0"/>
      <dgm:spPr/>
      <dgm:t>
        <a:bodyPr/>
        <a:lstStyle/>
        <a:p>
          <a:endParaRPr lang="en-US"/>
        </a:p>
      </dgm:t>
    </dgm:pt>
    <dgm:pt modelId="{D39F3294-4DC1-4193-A8D7-7B4CB4054771}" type="pres">
      <dgm:prSet presAssocID="{D51F79FC-EBFC-49E8-9940-8A7F9262CBB2}" presName="bigChev" presStyleLbl="node1" presStyleIdx="1" presStyleCnt="6"/>
      <dgm:spPr/>
      <dgm:t>
        <a:bodyPr/>
        <a:lstStyle/>
        <a:p>
          <a:endParaRPr lang="en-US"/>
        </a:p>
      </dgm:t>
    </dgm:pt>
    <dgm:pt modelId="{8416DC92-A0D1-44C2-BC4D-59DA6BF577E7}" type="pres">
      <dgm:prSet presAssocID="{D51F79FC-EBFC-49E8-9940-8A7F9262CBB2}" presName="vSp" presStyleCnt="0"/>
      <dgm:spPr/>
      <dgm:t>
        <a:bodyPr/>
        <a:lstStyle/>
        <a:p>
          <a:endParaRPr lang="en-US"/>
        </a:p>
      </dgm:t>
    </dgm:pt>
    <dgm:pt modelId="{8F7B2C56-402A-46C6-B2A8-E6BE16253F04}" type="pres">
      <dgm:prSet presAssocID="{DCD53513-E2D8-4510-BE1B-A6D18230B1B0}" presName="horFlow" presStyleCnt="0"/>
      <dgm:spPr/>
      <dgm:t>
        <a:bodyPr/>
        <a:lstStyle/>
        <a:p>
          <a:endParaRPr lang="en-US"/>
        </a:p>
      </dgm:t>
    </dgm:pt>
    <dgm:pt modelId="{F36476FA-3DA7-4B72-83C9-34778C686AC6}" type="pres">
      <dgm:prSet presAssocID="{DCD53513-E2D8-4510-BE1B-A6D18230B1B0}" presName="bigChev" presStyleLbl="node1" presStyleIdx="2" presStyleCnt="6"/>
      <dgm:spPr/>
      <dgm:t>
        <a:bodyPr/>
        <a:lstStyle/>
        <a:p>
          <a:endParaRPr lang="en-US"/>
        </a:p>
      </dgm:t>
    </dgm:pt>
    <dgm:pt modelId="{9AC250FB-64C8-48B0-9D9B-5BDD79C9BDB8}" type="pres">
      <dgm:prSet presAssocID="{DCD53513-E2D8-4510-BE1B-A6D18230B1B0}" presName="vSp" presStyleCnt="0"/>
      <dgm:spPr/>
      <dgm:t>
        <a:bodyPr/>
        <a:lstStyle/>
        <a:p>
          <a:endParaRPr lang="en-US"/>
        </a:p>
      </dgm:t>
    </dgm:pt>
    <dgm:pt modelId="{14975365-DB14-424B-BA6D-B391C991FBE7}" type="pres">
      <dgm:prSet presAssocID="{05511BAA-5539-479C-A65F-79A8389C4F77}" presName="horFlow" presStyleCnt="0"/>
      <dgm:spPr/>
      <dgm:t>
        <a:bodyPr/>
        <a:lstStyle/>
        <a:p>
          <a:endParaRPr lang="en-US"/>
        </a:p>
      </dgm:t>
    </dgm:pt>
    <dgm:pt modelId="{1EFB7FB2-68DF-444B-94FF-031B3B1C2845}" type="pres">
      <dgm:prSet presAssocID="{05511BAA-5539-479C-A65F-79A8389C4F77}" presName="bigChev" presStyleLbl="node1" presStyleIdx="3" presStyleCnt="6"/>
      <dgm:spPr/>
      <dgm:t>
        <a:bodyPr/>
        <a:lstStyle/>
        <a:p>
          <a:endParaRPr lang="en-US"/>
        </a:p>
      </dgm:t>
    </dgm:pt>
    <dgm:pt modelId="{9604E79C-87BA-41D1-9B08-9232DF9F1191}" type="pres">
      <dgm:prSet presAssocID="{05511BAA-5539-479C-A65F-79A8389C4F77}" presName="vSp" presStyleCnt="0"/>
      <dgm:spPr/>
      <dgm:t>
        <a:bodyPr/>
        <a:lstStyle/>
        <a:p>
          <a:endParaRPr lang="en-US"/>
        </a:p>
      </dgm:t>
    </dgm:pt>
    <dgm:pt modelId="{976010E4-DF5D-460D-BFAF-77210EF84B00}" type="pres">
      <dgm:prSet presAssocID="{C4352039-AF5D-46E4-8A6E-EED410EC546B}" presName="horFlow" presStyleCnt="0"/>
      <dgm:spPr/>
      <dgm:t>
        <a:bodyPr/>
        <a:lstStyle/>
        <a:p>
          <a:endParaRPr lang="en-US"/>
        </a:p>
      </dgm:t>
    </dgm:pt>
    <dgm:pt modelId="{98008F37-EAD4-4412-944E-F295E47B97B9}" type="pres">
      <dgm:prSet presAssocID="{C4352039-AF5D-46E4-8A6E-EED410EC546B}" presName="bigChev" presStyleLbl="node1" presStyleIdx="4" presStyleCnt="6"/>
      <dgm:spPr/>
      <dgm:t>
        <a:bodyPr/>
        <a:lstStyle/>
        <a:p>
          <a:endParaRPr lang="en-US"/>
        </a:p>
      </dgm:t>
    </dgm:pt>
    <dgm:pt modelId="{7F774C89-69C5-4AF4-8764-23A1E4DFC598}" type="pres">
      <dgm:prSet presAssocID="{C4352039-AF5D-46E4-8A6E-EED410EC546B}" presName="vSp" presStyleCnt="0"/>
      <dgm:spPr/>
    </dgm:pt>
    <dgm:pt modelId="{D177712A-8EF6-4709-B60A-9A2BA336553E}" type="pres">
      <dgm:prSet presAssocID="{2A56CDC1-5907-40A4-A141-4B11F77E42A3}" presName="horFlow" presStyleCnt="0"/>
      <dgm:spPr/>
    </dgm:pt>
    <dgm:pt modelId="{7C1C90A9-F26F-43D0-8E31-5E37E68207AE}" type="pres">
      <dgm:prSet presAssocID="{2A56CDC1-5907-40A4-A141-4B11F77E42A3}" presName="bigChev" presStyleLbl="node1" presStyleIdx="5" presStyleCnt="6"/>
      <dgm:spPr/>
      <dgm:t>
        <a:bodyPr/>
        <a:lstStyle/>
        <a:p>
          <a:endParaRPr lang="en-IN"/>
        </a:p>
      </dgm:t>
    </dgm:pt>
  </dgm:ptLst>
  <dgm:cxnLst>
    <dgm:cxn modelId="{4A61A641-7032-42CC-B2D5-6185A99EBF29}" type="presOf" srcId="{B32669B5-5FF2-4554-B723-3E725E545E99}" destId="{6467ACB0-1EA9-406D-B9ED-C7CFBB651437}" srcOrd="0" destOrd="0" presId="urn:microsoft.com/office/officeart/2005/8/layout/lProcess3"/>
    <dgm:cxn modelId="{6732C0C3-89BC-47E6-B69B-3E17D2802471}" type="presOf" srcId="{C4352039-AF5D-46E4-8A6E-EED410EC546B}" destId="{98008F37-EAD4-4412-944E-F295E47B97B9}" srcOrd="0" destOrd="0" presId="urn:microsoft.com/office/officeart/2005/8/layout/lProcess3"/>
    <dgm:cxn modelId="{7C0FC659-4C07-4294-970D-22697F9F4E2E}" srcId="{166D054A-0DF2-431C-B3DD-75A6E8EFF114}" destId="{05511BAA-5539-479C-A65F-79A8389C4F77}" srcOrd="3" destOrd="0" parTransId="{103C5AE8-1FF3-4267-A112-AE6B2EB52EEB}" sibTransId="{8FD37571-228C-4494-B723-0413292007EB}"/>
    <dgm:cxn modelId="{9E8F75A6-191F-4B93-A369-C17B5AA069B3}" type="presOf" srcId="{05511BAA-5539-479C-A65F-79A8389C4F77}" destId="{1EFB7FB2-68DF-444B-94FF-031B3B1C2845}" srcOrd="0" destOrd="0" presId="urn:microsoft.com/office/officeart/2005/8/layout/lProcess3"/>
    <dgm:cxn modelId="{B619330B-B0EC-4D12-BA49-ED924276D558}" srcId="{166D054A-0DF2-431C-B3DD-75A6E8EFF114}" destId="{D51F79FC-EBFC-49E8-9940-8A7F9262CBB2}" srcOrd="1" destOrd="0" parTransId="{6329FCF0-C5E8-4C18-8571-740FB566AD00}" sibTransId="{588B3918-CD5C-499A-B648-F7BAF29A31E6}"/>
    <dgm:cxn modelId="{D164A821-AB9E-4D77-8EAB-F9CD74A83DF5}" srcId="{166D054A-0DF2-431C-B3DD-75A6E8EFF114}" destId="{DCD53513-E2D8-4510-BE1B-A6D18230B1B0}" srcOrd="2" destOrd="0" parTransId="{83F2AB2E-75F8-4187-8BAF-B7871705C084}" sibTransId="{FEEAB1B3-F4BF-4CEE-8709-885EBD0A3E62}"/>
    <dgm:cxn modelId="{796B6B27-4D5A-474D-BCF5-B064C9C77C50}" type="presOf" srcId="{166D054A-0DF2-431C-B3DD-75A6E8EFF114}" destId="{2177FD17-3F68-407B-B691-88020EB33E16}" srcOrd="0" destOrd="0" presId="urn:microsoft.com/office/officeart/2005/8/layout/lProcess3"/>
    <dgm:cxn modelId="{95284341-1498-49BF-9F6D-E30724787D30}" type="presOf" srcId="{D51F79FC-EBFC-49E8-9940-8A7F9262CBB2}" destId="{D39F3294-4DC1-4193-A8D7-7B4CB4054771}" srcOrd="0" destOrd="0" presId="urn:microsoft.com/office/officeart/2005/8/layout/lProcess3"/>
    <dgm:cxn modelId="{20FBAD05-7626-4D95-AD3F-ECCF76CCBED2}" srcId="{166D054A-0DF2-431C-B3DD-75A6E8EFF114}" destId="{C4352039-AF5D-46E4-8A6E-EED410EC546B}" srcOrd="4" destOrd="0" parTransId="{2C8DD900-8469-49CA-A2D8-2D11E430738B}" sibTransId="{6257B7C0-2A13-4461-871E-BE257B2AA080}"/>
    <dgm:cxn modelId="{5922BACF-5727-4F08-99CD-F1E58871F54B}" type="presOf" srcId="{DCD53513-E2D8-4510-BE1B-A6D18230B1B0}" destId="{F36476FA-3DA7-4B72-83C9-34778C686AC6}" srcOrd="0" destOrd="0" presId="urn:microsoft.com/office/officeart/2005/8/layout/lProcess3"/>
    <dgm:cxn modelId="{1C1D7825-F234-4CC1-AC8E-1DF391D93A34}" srcId="{166D054A-0DF2-431C-B3DD-75A6E8EFF114}" destId="{2A56CDC1-5907-40A4-A141-4B11F77E42A3}" srcOrd="5" destOrd="0" parTransId="{190166E1-7703-49BF-A325-4E8460426DDB}" sibTransId="{85178165-9976-42FB-8159-9765A8713D56}"/>
    <dgm:cxn modelId="{71CCCEC3-A253-4349-930D-8DDCCF71231E}" srcId="{166D054A-0DF2-431C-B3DD-75A6E8EFF114}" destId="{B32669B5-5FF2-4554-B723-3E725E545E99}" srcOrd="0" destOrd="0" parTransId="{0D03B636-C2E9-423E-8473-1B0D9B6100AB}" sibTransId="{D92F51A5-8F90-4D83-94FD-5A0E0DB7D241}"/>
    <dgm:cxn modelId="{CEBEC9FF-ACEF-428C-972E-318A9E008B2B}" type="presOf" srcId="{2A56CDC1-5907-40A4-A141-4B11F77E42A3}" destId="{7C1C90A9-F26F-43D0-8E31-5E37E68207AE}" srcOrd="0" destOrd="0" presId="urn:microsoft.com/office/officeart/2005/8/layout/lProcess3"/>
    <dgm:cxn modelId="{90FBC6BD-4A24-47E1-B29A-020535BDB41D}" type="presParOf" srcId="{2177FD17-3F68-407B-B691-88020EB33E16}" destId="{375B833B-9FB9-4E6D-8B19-2BFD373448D4}" srcOrd="0" destOrd="0" presId="urn:microsoft.com/office/officeart/2005/8/layout/lProcess3"/>
    <dgm:cxn modelId="{DE5CC38B-248F-4D1B-82B6-D921765B221B}" type="presParOf" srcId="{375B833B-9FB9-4E6D-8B19-2BFD373448D4}" destId="{6467ACB0-1EA9-406D-B9ED-C7CFBB651437}" srcOrd="0" destOrd="0" presId="urn:microsoft.com/office/officeart/2005/8/layout/lProcess3"/>
    <dgm:cxn modelId="{950972CD-FBDE-4D39-A1FC-4D846FF3077B}" type="presParOf" srcId="{2177FD17-3F68-407B-B691-88020EB33E16}" destId="{AB2BB44A-7970-4058-BFD0-1CF03FD16C15}" srcOrd="1" destOrd="0" presId="urn:microsoft.com/office/officeart/2005/8/layout/lProcess3"/>
    <dgm:cxn modelId="{9DCA5539-3AF7-4CAE-AD24-F349E5089AE9}" type="presParOf" srcId="{2177FD17-3F68-407B-B691-88020EB33E16}" destId="{C3C2AAC2-BB95-4F1F-AD17-A845AD7C84F9}" srcOrd="2" destOrd="0" presId="urn:microsoft.com/office/officeart/2005/8/layout/lProcess3"/>
    <dgm:cxn modelId="{FFA27D8F-B454-460F-9566-DF73BC5B8021}" type="presParOf" srcId="{C3C2AAC2-BB95-4F1F-AD17-A845AD7C84F9}" destId="{D39F3294-4DC1-4193-A8D7-7B4CB4054771}" srcOrd="0" destOrd="0" presId="urn:microsoft.com/office/officeart/2005/8/layout/lProcess3"/>
    <dgm:cxn modelId="{680CE59A-803F-4657-AAD1-52998FA567C0}" type="presParOf" srcId="{2177FD17-3F68-407B-B691-88020EB33E16}" destId="{8416DC92-A0D1-44C2-BC4D-59DA6BF577E7}" srcOrd="3" destOrd="0" presId="urn:microsoft.com/office/officeart/2005/8/layout/lProcess3"/>
    <dgm:cxn modelId="{A3755374-46CA-46E9-9726-191092801F4F}" type="presParOf" srcId="{2177FD17-3F68-407B-B691-88020EB33E16}" destId="{8F7B2C56-402A-46C6-B2A8-E6BE16253F04}" srcOrd="4" destOrd="0" presId="urn:microsoft.com/office/officeart/2005/8/layout/lProcess3"/>
    <dgm:cxn modelId="{FA068079-91BD-4037-8884-600D1ED98E2C}" type="presParOf" srcId="{8F7B2C56-402A-46C6-B2A8-E6BE16253F04}" destId="{F36476FA-3DA7-4B72-83C9-34778C686AC6}" srcOrd="0" destOrd="0" presId="urn:microsoft.com/office/officeart/2005/8/layout/lProcess3"/>
    <dgm:cxn modelId="{A1CCCFC8-6D71-4741-8E85-4C4C0B74AB35}" type="presParOf" srcId="{2177FD17-3F68-407B-B691-88020EB33E16}" destId="{9AC250FB-64C8-48B0-9D9B-5BDD79C9BDB8}" srcOrd="5" destOrd="0" presId="urn:microsoft.com/office/officeart/2005/8/layout/lProcess3"/>
    <dgm:cxn modelId="{C1A8582A-FDB9-4AA7-B4C9-4274190216F0}" type="presParOf" srcId="{2177FD17-3F68-407B-B691-88020EB33E16}" destId="{14975365-DB14-424B-BA6D-B391C991FBE7}" srcOrd="6" destOrd="0" presId="urn:microsoft.com/office/officeart/2005/8/layout/lProcess3"/>
    <dgm:cxn modelId="{12129034-9AD4-4BCA-8469-F0E885ABFF63}" type="presParOf" srcId="{14975365-DB14-424B-BA6D-B391C991FBE7}" destId="{1EFB7FB2-68DF-444B-94FF-031B3B1C2845}" srcOrd="0" destOrd="0" presId="urn:microsoft.com/office/officeart/2005/8/layout/lProcess3"/>
    <dgm:cxn modelId="{42A34EBF-9105-43F4-A5B0-F3DC47F4E2E1}" type="presParOf" srcId="{2177FD17-3F68-407B-B691-88020EB33E16}" destId="{9604E79C-87BA-41D1-9B08-9232DF9F1191}" srcOrd="7" destOrd="0" presId="urn:microsoft.com/office/officeart/2005/8/layout/lProcess3"/>
    <dgm:cxn modelId="{6E0C49FB-378E-48DC-A0E2-9ACA3C680B4B}" type="presParOf" srcId="{2177FD17-3F68-407B-B691-88020EB33E16}" destId="{976010E4-DF5D-460D-BFAF-77210EF84B00}" srcOrd="8" destOrd="0" presId="urn:microsoft.com/office/officeart/2005/8/layout/lProcess3"/>
    <dgm:cxn modelId="{95C0D0D6-0B47-46E7-87D8-A282BCF80C4E}" type="presParOf" srcId="{976010E4-DF5D-460D-BFAF-77210EF84B00}" destId="{98008F37-EAD4-4412-944E-F295E47B97B9}" srcOrd="0" destOrd="0" presId="urn:microsoft.com/office/officeart/2005/8/layout/lProcess3"/>
    <dgm:cxn modelId="{C353B6E1-F0FE-4BA2-89F8-455187B9DA6C}" type="presParOf" srcId="{2177FD17-3F68-407B-B691-88020EB33E16}" destId="{7F774C89-69C5-4AF4-8764-23A1E4DFC598}" srcOrd="9" destOrd="0" presId="urn:microsoft.com/office/officeart/2005/8/layout/lProcess3"/>
    <dgm:cxn modelId="{C322B030-26B9-4D5A-8E7B-5482ED4F2EB4}" type="presParOf" srcId="{2177FD17-3F68-407B-B691-88020EB33E16}" destId="{D177712A-8EF6-4709-B60A-9A2BA336553E}" srcOrd="10" destOrd="0" presId="urn:microsoft.com/office/officeart/2005/8/layout/lProcess3"/>
    <dgm:cxn modelId="{0A0C1B0B-6572-494A-A0FD-4540005F732D}" type="presParOf" srcId="{D177712A-8EF6-4709-B60A-9A2BA336553E}" destId="{7C1C90A9-F26F-43D0-8E31-5E37E68207AE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F024CE-D08D-4BA8-A354-7C89775BBD0C}" type="doc">
      <dgm:prSet loTypeId="urn:microsoft.com/office/officeart/2005/8/layout/vList5" loCatId="list" qsTypeId="urn:microsoft.com/office/officeart/2005/8/quickstyle/simple1" qsCatId="simple" csTypeId="urn:microsoft.com/office/officeart/2005/8/colors/colorful1#3" csCatId="colorful"/>
      <dgm:spPr/>
      <dgm:t>
        <a:bodyPr/>
        <a:lstStyle/>
        <a:p>
          <a:endParaRPr lang="en-IN"/>
        </a:p>
      </dgm:t>
    </dgm:pt>
    <dgm:pt modelId="{6F91A59C-98D5-45EE-BD97-A82A87D0F859}">
      <dgm:prSet/>
      <dgm:spPr/>
      <dgm:t>
        <a:bodyPr/>
        <a:lstStyle/>
        <a:p>
          <a:pPr rtl="0"/>
          <a:r>
            <a:rPr lang="en-IN" dirty="0" err="1" smtClean="0"/>
            <a:t>Ehrlichiosis</a:t>
          </a:r>
          <a:endParaRPr lang="en-IN" dirty="0"/>
        </a:p>
      </dgm:t>
    </dgm:pt>
    <dgm:pt modelId="{FFC78E26-B89A-435D-82EB-C269A7FBF994}" type="parTrans" cxnId="{3ED91BE5-C5A4-4DD5-9E68-B6272DC7EC53}">
      <dgm:prSet/>
      <dgm:spPr/>
      <dgm:t>
        <a:bodyPr/>
        <a:lstStyle/>
        <a:p>
          <a:endParaRPr lang="en-IN"/>
        </a:p>
      </dgm:t>
    </dgm:pt>
    <dgm:pt modelId="{1EE8EC3A-5DD2-4F21-BBEE-DC7307E25F57}" type="sibTrans" cxnId="{3ED91BE5-C5A4-4DD5-9E68-B6272DC7EC53}">
      <dgm:prSet/>
      <dgm:spPr/>
      <dgm:t>
        <a:bodyPr/>
        <a:lstStyle/>
        <a:p>
          <a:endParaRPr lang="en-IN"/>
        </a:p>
      </dgm:t>
    </dgm:pt>
    <dgm:pt modelId="{F7F863D3-EC89-43FE-B361-BE7AE3DD0B6D}">
      <dgm:prSet/>
      <dgm:spPr/>
      <dgm:t>
        <a:bodyPr/>
        <a:lstStyle/>
        <a:p>
          <a:pPr rtl="0"/>
          <a:r>
            <a:rPr lang="en-IN" smtClean="0"/>
            <a:t>Typhus </a:t>
          </a:r>
          <a:endParaRPr lang="en-IN"/>
        </a:p>
      </dgm:t>
    </dgm:pt>
    <dgm:pt modelId="{F02FA7A9-F223-43C7-9E04-ABABB30F0290}" type="parTrans" cxnId="{C47EE58C-D70E-48AD-8A72-EBD3D3901032}">
      <dgm:prSet/>
      <dgm:spPr/>
      <dgm:t>
        <a:bodyPr/>
        <a:lstStyle/>
        <a:p>
          <a:endParaRPr lang="en-IN"/>
        </a:p>
      </dgm:t>
    </dgm:pt>
    <dgm:pt modelId="{81999CDC-159C-404A-8286-1E37F41292E3}" type="sibTrans" cxnId="{C47EE58C-D70E-48AD-8A72-EBD3D3901032}">
      <dgm:prSet/>
      <dgm:spPr/>
      <dgm:t>
        <a:bodyPr/>
        <a:lstStyle/>
        <a:p>
          <a:endParaRPr lang="en-IN"/>
        </a:p>
      </dgm:t>
    </dgm:pt>
    <dgm:pt modelId="{9784AFD8-EC87-4B9C-8105-E354F49EE8C0}">
      <dgm:prSet/>
      <dgm:spPr/>
      <dgm:t>
        <a:bodyPr/>
        <a:lstStyle/>
        <a:p>
          <a:pPr rtl="0"/>
          <a:r>
            <a:rPr lang="en-IN" smtClean="0"/>
            <a:t>Rubella</a:t>
          </a:r>
          <a:endParaRPr lang="en-IN"/>
        </a:p>
      </dgm:t>
    </dgm:pt>
    <dgm:pt modelId="{43FD272D-DC38-4A7B-AB30-919328C75C9D}" type="parTrans" cxnId="{31F8EDAF-DD90-46C7-BB78-7CEB5BCB446B}">
      <dgm:prSet/>
      <dgm:spPr/>
      <dgm:t>
        <a:bodyPr/>
        <a:lstStyle/>
        <a:p>
          <a:endParaRPr lang="en-IN"/>
        </a:p>
      </dgm:t>
    </dgm:pt>
    <dgm:pt modelId="{E4222858-3378-4FB7-843E-DAB0F6F4FC9F}" type="sibTrans" cxnId="{31F8EDAF-DD90-46C7-BB78-7CEB5BCB446B}">
      <dgm:prSet/>
      <dgm:spPr/>
      <dgm:t>
        <a:bodyPr/>
        <a:lstStyle/>
        <a:p>
          <a:endParaRPr lang="en-IN"/>
        </a:p>
      </dgm:t>
    </dgm:pt>
    <dgm:pt modelId="{56DA32B6-C795-47B8-8D5F-01612861A2C3}">
      <dgm:prSet/>
      <dgm:spPr/>
      <dgm:t>
        <a:bodyPr/>
        <a:lstStyle/>
        <a:p>
          <a:pPr rtl="0"/>
          <a:r>
            <a:rPr lang="en-IN" smtClean="0"/>
            <a:t>Measles (Atypical)</a:t>
          </a:r>
          <a:endParaRPr lang="en-IN"/>
        </a:p>
      </dgm:t>
    </dgm:pt>
    <dgm:pt modelId="{D4D225CB-2A77-4FB3-9D43-1697FADD83F1}" type="parTrans" cxnId="{C11ABF36-BC36-4DF1-8D2B-D8FC7635B903}">
      <dgm:prSet/>
      <dgm:spPr/>
      <dgm:t>
        <a:bodyPr/>
        <a:lstStyle/>
        <a:p>
          <a:endParaRPr lang="en-IN"/>
        </a:p>
      </dgm:t>
    </dgm:pt>
    <dgm:pt modelId="{1BB5124D-A19D-4B86-89EB-1A7081DD3156}" type="sibTrans" cxnId="{C11ABF36-BC36-4DF1-8D2B-D8FC7635B903}">
      <dgm:prSet/>
      <dgm:spPr/>
      <dgm:t>
        <a:bodyPr/>
        <a:lstStyle/>
        <a:p>
          <a:endParaRPr lang="en-IN"/>
        </a:p>
      </dgm:t>
    </dgm:pt>
    <dgm:pt modelId="{3CDCC6B2-B626-4401-B005-25FD7A872937}">
      <dgm:prSet/>
      <dgm:spPr/>
      <dgm:t>
        <a:bodyPr/>
        <a:lstStyle/>
        <a:p>
          <a:pPr rtl="0"/>
          <a:r>
            <a:rPr lang="en-IN" smtClean="0"/>
            <a:t>RMSF</a:t>
          </a:r>
          <a:endParaRPr lang="en-IN"/>
        </a:p>
      </dgm:t>
    </dgm:pt>
    <dgm:pt modelId="{03529705-CCC1-4DA7-8420-8F7683F9062F}" type="parTrans" cxnId="{B5E9D55B-3807-4567-B082-096EE36EDE3F}">
      <dgm:prSet/>
      <dgm:spPr/>
      <dgm:t>
        <a:bodyPr/>
        <a:lstStyle/>
        <a:p>
          <a:endParaRPr lang="en-IN"/>
        </a:p>
      </dgm:t>
    </dgm:pt>
    <dgm:pt modelId="{5C4DFD0A-2D9A-4EF9-B472-FA3018D62FB3}" type="sibTrans" cxnId="{B5E9D55B-3807-4567-B082-096EE36EDE3F}">
      <dgm:prSet/>
      <dgm:spPr/>
      <dgm:t>
        <a:bodyPr/>
        <a:lstStyle/>
        <a:p>
          <a:endParaRPr lang="en-IN"/>
        </a:p>
      </dgm:t>
    </dgm:pt>
    <dgm:pt modelId="{01F7D63C-05B0-44C2-A65B-4A7D4651E9BB}">
      <dgm:prSet/>
      <dgm:spPr/>
      <dgm:t>
        <a:bodyPr/>
        <a:lstStyle/>
        <a:p>
          <a:pPr rtl="0"/>
          <a:r>
            <a:rPr lang="en-IN" smtClean="0"/>
            <a:t>Scrub Typhus</a:t>
          </a:r>
          <a:endParaRPr lang="en-IN"/>
        </a:p>
      </dgm:t>
    </dgm:pt>
    <dgm:pt modelId="{1BD80505-EFFC-400A-8CDB-E346B89AEB0C}" type="parTrans" cxnId="{C531F6D0-9D43-489D-8C25-7C91F3A40064}">
      <dgm:prSet/>
      <dgm:spPr/>
      <dgm:t>
        <a:bodyPr/>
        <a:lstStyle/>
        <a:p>
          <a:endParaRPr lang="en-IN"/>
        </a:p>
      </dgm:t>
    </dgm:pt>
    <dgm:pt modelId="{9CC75162-8591-4846-A054-C66E9CADBE4A}" type="sibTrans" cxnId="{C531F6D0-9D43-489D-8C25-7C91F3A40064}">
      <dgm:prSet/>
      <dgm:spPr/>
      <dgm:t>
        <a:bodyPr/>
        <a:lstStyle/>
        <a:p>
          <a:endParaRPr lang="en-IN"/>
        </a:p>
      </dgm:t>
    </dgm:pt>
    <dgm:pt modelId="{5F72A0E9-E234-4F39-B528-73ED6AE680F7}">
      <dgm:prSet/>
      <dgm:spPr/>
      <dgm:t>
        <a:bodyPr/>
        <a:lstStyle/>
        <a:p>
          <a:pPr rtl="0"/>
          <a:r>
            <a:rPr lang="en-IN" smtClean="0"/>
            <a:t>Leptospirosis</a:t>
          </a:r>
          <a:endParaRPr lang="en-IN"/>
        </a:p>
      </dgm:t>
    </dgm:pt>
    <dgm:pt modelId="{EF926804-8C1B-4F6E-8F6A-C133F256B8BB}" type="parTrans" cxnId="{2FB4DADB-36D1-42CD-8EBC-79F2756D0F84}">
      <dgm:prSet/>
      <dgm:spPr/>
      <dgm:t>
        <a:bodyPr/>
        <a:lstStyle/>
        <a:p>
          <a:endParaRPr lang="en-IN"/>
        </a:p>
      </dgm:t>
    </dgm:pt>
    <dgm:pt modelId="{9018E998-5315-414F-A186-1BBD8D2D048C}" type="sibTrans" cxnId="{2FB4DADB-36D1-42CD-8EBC-79F2756D0F84}">
      <dgm:prSet/>
      <dgm:spPr/>
      <dgm:t>
        <a:bodyPr/>
        <a:lstStyle/>
        <a:p>
          <a:endParaRPr lang="en-IN"/>
        </a:p>
      </dgm:t>
    </dgm:pt>
    <dgm:pt modelId="{A39E0014-2F87-40F8-9472-0C1CE8705BAB}">
      <dgm:prSet/>
      <dgm:spPr/>
      <dgm:t>
        <a:bodyPr/>
        <a:lstStyle/>
        <a:p>
          <a:pPr rtl="0"/>
          <a:r>
            <a:rPr lang="en-IN" smtClean="0"/>
            <a:t>Lyme Disease</a:t>
          </a:r>
          <a:endParaRPr lang="en-IN"/>
        </a:p>
      </dgm:t>
    </dgm:pt>
    <dgm:pt modelId="{4A0ED5F1-73BF-48C2-B105-1A18968915EB}" type="parTrans" cxnId="{6CEBCEC6-B3FD-4A12-9715-E179F00BC86E}">
      <dgm:prSet/>
      <dgm:spPr/>
      <dgm:t>
        <a:bodyPr/>
        <a:lstStyle/>
        <a:p>
          <a:endParaRPr lang="en-IN"/>
        </a:p>
      </dgm:t>
    </dgm:pt>
    <dgm:pt modelId="{2D1D4540-950C-4EE3-83B0-E0C7B417E155}" type="sibTrans" cxnId="{6CEBCEC6-B3FD-4A12-9715-E179F00BC86E}">
      <dgm:prSet/>
      <dgm:spPr/>
      <dgm:t>
        <a:bodyPr/>
        <a:lstStyle/>
        <a:p>
          <a:endParaRPr lang="en-IN"/>
        </a:p>
      </dgm:t>
    </dgm:pt>
    <dgm:pt modelId="{7833FACA-46A8-4B7C-93A3-28D359402BFC}">
      <dgm:prSet/>
      <dgm:spPr/>
      <dgm:t>
        <a:bodyPr/>
        <a:lstStyle/>
        <a:p>
          <a:pPr rtl="0"/>
          <a:r>
            <a:rPr lang="en-IN" smtClean="0"/>
            <a:t>Relapsing Fever </a:t>
          </a:r>
          <a:endParaRPr lang="en-IN"/>
        </a:p>
      </dgm:t>
    </dgm:pt>
    <dgm:pt modelId="{DF8F328D-1879-4521-911C-2C674FACE7DF}" type="parTrans" cxnId="{089659EA-085F-4776-9A08-7F8D18904653}">
      <dgm:prSet/>
      <dgm:spPr/>
      <dgm:t>
        <a:bodyPr/>
        <a:lstStyle/>
        <a:p>
          <a:endParaRPr lang="en-IN"/>
        </a:p>
      </dgm:t>
    </dgm:pt>
    <dgm:pt modelId="{9F4C51F5-D1A9-4C07-A9B3-A480A1B4D8DD}" type="sibTrans" cxnId="{089659EA-085F-4776-9A08-7F8D18904653}">
      <dgm:prSet/>
      <dgm:spPr/>
      <dgm:t>
        <a:bodyPr/>
        <a:lstStyle/>
        <a:p>
          <a:endParaRPr lang="en-IN"/>
        </a:p>
      </dgm:t>
    </dgm:pt>
    <dgm:pt modelId="{23A32634-D3D7-473B-B838-45360BDF9355}" type="pres">
      <dgm:prSet presAssocID="{39F024CE-D08D-4BA8-A354-7C89775BBD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D7C4DD6-EB99-4D78-B1B7-F46C968491AC}" type="pres">
      <dgm:prSet presAssocID="{6F91A59C-98D5-45EE-BD97-A82A87D0F859}" presName="linNode" presStyleCnt="0"/>
      <dgm:spPr/>
      <dgm:t>
        <a:bodyPr/>
        <a:lstStyle/>
        <a:p>
          <a:endParaRPr lang="en-US"/>
        </a:p>
      </dgm:t>
    </dgm:pt>
    <dgm:pt modelId="{14A54E0B-307A-4C6C-8AB8-B4424BCB489F}" type="pres">
      <dgm:prSet presAssocID="{6F91A59C-98D5-45EE-BD97-A82A87D0F859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B9EED3-7622-45C6-A7D9-0098E21BB9A3}" type="pres">
      <dgm:prSet presAssocID="{1EE8EC3A-5DD2-4F21-BBEE-DC7307E25F57}" presName="sp" presStyleCnt="0"/>
      <dgm:spPr/>
      <dgm:t>
        <a:bodyPr/>
        <a:lstStyle/>
        <a:p>
          <a:endParaRPr lang="en-US"/>
        </a:p>
      </dgm:t>
    </dgm:pt>
    <dgm:pt modelId="{73DE6DC1-D97B-4E1E-B6EA-5F650F4CE2B9}" type="pres">
      <dgm:prSet presAssocID="{F7F863D3-EC89-43FE-B361-BE7AE3DD0B6D}" presName="linNode" presStyleCnt="0"/>
      <dgm:spPr/>
      <dgm:t>
        <a:bodyPr/>
        <a:lstStyle/>
        <a:p>
          <a:endParaRPr lang="en-US"/>
        </a:p>
      </dgm:t>
    </dgm:pt>
    <dgm:pt modelId="{CACCC8C5-D7F9-43BB-9818-F7E4A79A875A}" type="pres">
      <dgm:prSet presAssocID="{F7F863D3-EC89-43FE-B361-BE7AE3DD0B6D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BD1DD-4B45-4137-AADF-E96B59F7C597}" type="pres">
      <dgm:prSet presAssocID="{81999CDC-159C-404A-8286-1E37F41292E3}" presName="sp" presStyleCnt="0"/>
      <dgm:spPr/>
      <dgm:t>
        <a:bodyPr/>
        <a:lstStyle/>
        <a:p>
          <a:endParaRPr lang="en-US"/>
        </a:p>
      </dgm:t>
    </dgm:pt>
    <dgm:pt modelId="{610D75B0-1135-4BA2-A12E-F5B0983CB013}" type="pres">
      <dgm:prSet presAssocID="{9784AFD8-EC87-4B9C-8105-E354F49EE8C0}" presName="linNode" presStyleCnt="0"/>
      <dgm:spPr/>
      <dgm:t>
        <a:bodyPr/>
        <a:lstStyle/>
        <a:p>
          <a:endParaRPr lang="en-US"/>
        </a:p>
      </dgm:t>
    </dgm:pt>
    <dgm:pt modelId="{81D4116F-D315-42CF-85C4-5489D232B84D}" type="pres">
      <dgm:prSet presAssocID="{9784AFD8-EC87-4B9C-8105-E354F49EE8C0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9C16B-DFCB-46E0-B55E-72DBDD301E8E}" type="pres">
      <dgm:prSet presAssocID="{E4222858-3378-4FB7-843E-DAB0F6F4FC9F}" presName="sp" presStyleCnt="0"/>
      <dgm:spPr/>
      <dgm:t>
        <a:bodyPr/>
        <a:lstStyle/>
        <a:p>
          <a:endParaRPr lang="en-US"/>
        </a:p>
      </dgm:t>
    </dgm:pt>
    <dgm:pt modelId="{DCB5E248-45FA-49F4-9FE4-8FEC0B5803BA}" type="pres">
      <dgm:prSet presAssocID="{56DA32B6-C795-47B8-8D5F-01612861A2C3}" presName="linNode" presStyleCnt="0"/>
      <dgm:spPr/>
      <dgm:t>
        <a:bodyPr/>
        <a:lstStyle/>
        <a:p>
          <a:endParaRPr lang="en-US"/>
        </a:p>
      </dgm:t>
    </dgm:pt>
    <dgm:pt modelId="{EE298B7F-4D3B-4E42-A45E-38A5DA5EEF89}" type="pres">
      <dgm:prSet presAssocID="{56DA32B6-C795-47B8-8D5F-01612861A2C3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5F647-0909-47DD-8B7D-57184FF4AABF}" type="pres">
      <dgm:prSet presAssocID="{1BB5124D-A19D-4B86-89EB-1A7081DD3156}" presName="sp" presStyleCnt="0"/>
      <dgm:spPr/>
      <dgm:t>
        <a:bodyPr/>
        <a:lstStyle/>
        <a:p>
          <a:endParaRPr lang="en-US"/>
        </a:p>
      </dgm:t>
    </dgm:pt>
    <dgm:pt modelId="{48AC40ED-28DA-46E0-A43D-E6B89F783EA7}" type="pres">
      <dgm:prSet presAssocID="{3CDCC6B2-B626-4401-B005-25FD7A872937}" presName="linNode" presStyleCnt="0"/>
      <dgm:spPr/>
      <dgm:t>
        <a:bodyPr/>
        <a:lstStyle/>
        <a:p>
          <a:endParaRPr lang="en-US"/>
        </a:p>
      </dgm:t>
    </dgm:pt>
    <dgm:pt modelId="{E76E1748-001A-41E1-86CE-0629884EF564}" type="pres">
      <dgm:prSet presAssocID="{3CDCC6B2-B626-4401-B005-25FD7A872937}" presName="parentText" presStyleLbl="node1" presStyleIdx="4" presStyleCnt="9" custLinFactNeighborX="-61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1E6E4-628C-4D94-8111-75059B583956}" type="pres">
      <dgm:prSet presAssocID="{5C4DFD0A-2D9A-4EF9-B472-FA3018D62FB3}" presName="sp" presStyleCnt="0"/>
      <dgm:spPr/>
      <dgm:t>
        <a:bodyPr/>
        <a:lstStyle/>
        <a:p>
          <a:endParaRPr lang="en-US"/>
        </a:p>
      </dgm:t>
    </dgm:pt>
    <dgm:pt modelId="{C3C72925-A4B3-41B5-BEB2-04C639A527A1}" type="pres">
      <dgm:prSet presAssocID="{01F7D63C-05B0-44C2-A65B-4A7D4651E9BB}" presName="linNode" presStyleCnt="0"/>
      <dgm:spPr/>
      <dgm:t>
        <a:bodyPr/>
        <a:lstStyle/>
        <a:p>
          <a:endParaRPr lang="en-US"/>
        </a:p>
      </dgm:t>
    </dgm:pt>
    <dgm:pt modelId="{E2BE3B86-D2EE-48D7-AF18-9C4F3236C013}" type="pres">
      <dgm:prSet presAssocID="{01F7D63C-05B0-44C2-A65B-4A7D4651E9BB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A191DF-2DEE-4B5A-8627-7EF4E0BD5F2D}" type="pres">
      <dgm:prSet presAssocID="{9CC75162-8591-4846-A054-C66E9CADBE4A}" presName="sp" presStyleCnt="0"/>
      <dgm:spPr/>
      <dgm:t>
        <a:bodyPr/>
        <a:lstStyle/>
        <a:p>
          <a:endParaRPr lang="en-US"/>
        </a:p>
      </dgm:t>
    </dgm:pt>
    <dgm:pt modelId="{5D001A5C-4C8C-40D3-A8FD-3B80B93FA174}" type="pres">
      <dgm:prSet presAssocID="{5F72A0E9-E234-4F39-B528-73ED6AE680F7}" presName="linNode" presStyleCnt="0"/>
      <dgm:spPr/>
      <dgm:t>
        <a:bodyPr/>
        <a:lstStyle/>
        <a:p>
          <a:endParaRPr lang="en-US"/>
        </a:p>
      </dgm:t>
    </dgm:pt>
    <dgm:pt modelId="{4FBB4777-ECC3-4D70-9534-5ACCFE3C1023}" type="pres">
      <dgm:prSet presAssocID="{5F72A0E9-E234-4F39-B528-73ED6AE680F7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0516E-8C9D-4471-AC28-B91260313307}" type="pres">
      <dgm:prSet presAssocID="{9018E998-5315-414F-A186-1BBD8D2D048C}" presName="sp" presStyleCnt="0"/>
      <dgm:spPr/>
      <dgm:t>
        <a:bodyPr/>
        <a:lstStyle/>
        <a:p>
          <a:endParaRPr lang="en-US"/>
        </a:p>
      </dgm:t>
    </dgm:pt>
    <dgm:pt modelId="{DCBFD7E1-33E8-4192-8731-F83C5A88BC27}" type="pres">
      <dgm:prSet presAssocID="{A39E0014-2F87-40F8-9472-0C1CE8705BAB}" presName="linNode" presStyleCnt="0"/>
      <dgm:spPr/>
      <dgm:t>
        <a:bodyPr/>
        <a:lstStyle/>
        <a:p>
          <a:endParaRPr lang="en-US"/>
        </a:p>
      </dgm:t>
    </dgm:pt>
    <dgm:pt modelId="{75FE9330-60CD-46F4-A4F9-B3FB965B2240}" type="pres">
      <dgm:prSet presAssocID="{A39E0014-2F87-40F8-9472-0C1CE8705BAB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7B357F-D903-4768-82AA-E19334144575}" type="pres">
      <dgm:prSet presAssocID="{2D1D4540-950C-4EE3-83B0-E0C7B417E155}" presName="sp" presStyleCnt="0"/>
      <dgm:spPr/>
      <dgm:t>
        <a:bodyPr/>
        <a:lstStyle/>
        <a:p>
          <a:endParaRPr lang="en-US"/>
        </a:p>
      </dgm:t>
    </dgm:pt>
    <dgm:pt modelId="{9C755665-E57F-4C0D-AB7E-F86908E72374}" type="pres">
      <dgm:prSet presAssocID="{7833FACA-46A8-4B7C-93A3-28D359402BFC}" presName="linNode" presStyleCnt="0"/>
      <dgm:spPr/>
      <dgm:t>
        <a:bodyPr/>
        <a:lstStyle/>
        <a:p>
          <a:endParaRPr lang="en-US"/>
        </a:p>
      </dgm:t>
    </dgm:pt>
    <dgm:pt modelId="{A7260601-7487-4008-B17F-CE513BC48117}" type="pres">
      <dgm:prSet presAssocID="{7833FACA-46A8-4B7C-93A3-28D359402BFC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F8EDAF-DD90-46C7-BB78-7CEB5BCB446B}" srcId="{39F024CE-D08D-4BA8-A354-7C89775BBD0C}" destId="{9784AFD8-EC87-4B9C-8105-E354F49EE8C0}" srcOrd="2" destOrd="0" parTransId="{43FD272D-DC38-4A7B-AB30-919328C75C9D}" sibTransId="{E4222858-3378-4FB7-843E-DAB0F6F4FC9F}"/>
    <dgm:cxn modelId="{37AE24F8-002C-4383-BA8A-1B455BEEC731}" type="presOf" srcId="{5F72A0E9-E234-4F39-B528-73ED6AE680F7}" destId="{4FBB4777-ECC3-4D70-9534-5ACCFE3C1023}" srcOrd="0" destOrd="0" presId="urn:microsoft.com/office/officeart/2005/8/layout/vList5"/>
    <dgm:cxn modelId="{B5E9D55B-3807-4567-B082-096EE36EDE3F}" srcId="{39F024CE-D08D-4BA8-A354-7C89775BBD0C}" destId="{3CDCC6B2-B626-4401-B005-25FD7A872937}" srcOrd="4" destOrd="0" parTransId="{03529705-CCC1-4DA7-8420-8F7683F9062F}" sibTransId="{5C4DFD0A-2D9A-4EF9-B472-FA3018D62FB3}"/>
    <dgm:cxn modelId="{C531F6D0-9D43-489D-8C25-7C91F3A40064}" srcId="{39F024CE-D08D-4BA8-A354-7C89775BBD0C}" destId="{01F7D63C-05B0-44C2-A65B-4A7D4651E9BB}" srcOrd="5" destOrd="0" parTransId="{1BD80505-EFFC-400A-8CDB-E346B89AEB0C}" sibTransId="{9CC75162-8591-4846-A054-C66E9CADBE4A}"/>
    <dgm:cxn modelId="{F41652C1-B820-4754-BB75-DDE79B139305}" type="presOf" srcId="{3CDCC6B2-B626-4401-B005-25FD7A872937}" destId="{E76E1748-001A-41E1-86CE-0629884EF564}" srcOrd="0" destOrd="0" presId="urn:microsoft.com/office/officeart/2005/8/layout/vList5"/>
    <dgm:cxn modelId="{688C3B98-F243-4054-A3C8-364758E0B3EE}" type="presOf" srcId="{6F91A59C-98D5-45EE-BD97-A82A87D0F859}" destId="{14A54E0B-307A-4C6C-8AB8-B4424BCB489F}" srcOrd="0" destOrd="0" presId="urn:microsoft.com/office/officeart/2005/8/layout/vList5"/>
    <dgm:cxn modelId="{592D7511-EC17-44C2-A9C0-2B0091F47D41}" type="presOf" srcId="{01F7D63C-05B0-44C2-A65B-4A7D4651E9BB}" destId="{E2BE3B86-D2EE-48D7-AF18-9C4F3236C013}" srcOrd="0" destOrd="0" presId="urn:microsoft.com/office/officeart/2005/8/layout/vList5"/>
    <dgm:cxn modelId="{3D4E1118-AE7F-46B3-A452-D244928AC1A7}" type="presOf" srcId="{39F024CE-D08D-4BA8-A354-7C89775BBD0C}" destId="{23A32634-D3D7-473B-B838-45360BDF9355}" srcOrd="0" destOrd="0" presId="urn:microsoft.com/office/officeart/2005/8/layout/vList5"/>
    <dgm:cxn modelId="{DCAB2B1F-5C82-49A5-BE8E-AA7BCBBBCB4E}" type="presOf" srcId="{56DA32B6-C795-47B8-8D5F-01612861A2C3}" destId="{EE298B7F-4D3B-4E42-A45E-38A5DA5EEF89}" srcOrd="0" destOrd="0" presId="urn:microsoft.com/office/officeart/2005/8/layout/vList5"/>
    <dgm:cxn modelId="{3ED91BE5-C5A4-4DD5-9E68-B6272DC7EC53}" srcId="{39F024CE-D08D-4BA8-A354-7C89775BBD0C}" destId="{6F91A59C-98D5-45EE-BD97-A82A87D0F859}" srcOrd="0" destOrd="0" parTransId="{FFC78E26-B89A-435D-82EB-C269A7FBF994}" sibTransId="{1EE8EC3A-5DD2-4F21-BBEE-DC7307E25F57}"/>
    <dgm:cxn modelId="{089659EA-085F-4776-9A08-7F8D18904653}" srcId="{39F024CE-D08D-4BA8-A354-7C89775BBD0C}" destId="{7833FACA-46A8-4B7C-93A3-28D359402BFC}" srcOrd="8" destOrd="0" parTransId="{DF8F328D-1879-4521-911C-2C674FACE7DF}" sibTransId="{9F4C51F5-D1A9-4C07-A9B3-A480A1B4D8DD}"/>
    <dgm:cxn modelId="{6CEBCEC6-B3FD-4A12-9715-E179F00BC86E}" srcId="{39F024CE-D08D-4BA8-A354-7C89775BBD0C}" destId="{A39E0014-2F87-40F8-9472-0C1CE8705BAB}" srcOrd="7" destOrd="0" parTransId="{4A0ED5F1-73BF-48C2-B105-1A18968915EB}" sibTransId="{2D1D4540-950C-4EE3-83B0-E0C7B417E155}"/>
    <dgm:cxn modelId="{9A0774B6-A5BC-4AEE-BBE9-34E726AD0DCD}" type="presOf" srcId="{9784AFD8-EC87-4B9C-8105-E354F49EE8C0}" destId="{81D4116F-D315-42CF-85C4-5489D232B84D}" srcOrd="0" destOrd="0" presId="urn:microsoft.com/office/officeart/2005/8/layout/vList5"/>
    <dgm:cxn modelId="{C47EE58C-D70E-48AD-8A72-EBD3D3901032}" srcId="{39F024CE-D08D-4BA8-A354-7C89775BBD0C}" destId="{F7F863D3-EC89-43FE-B361-BE7AE3DD0B6D}" srcOrd="1" destOrd="0" parTransId="{F02FA7A9-F223-43C7-9E04-ABABB30F0290}" sibTransId="{81999CDC-159C-404A-8286-1E37F41292E3}"/>
    <dgm:cxn modelId="{C11ABF36-BC36-4DF1-8D2B-D8FC7635B903}" srcId="{39F024CE-D08D-4BA8-A354-7C89775BBD0C}" destId="{56DA32B6-C795-47B8-8D5F-01612861A2C3}" srcOrd="3" destOrd="0" parTransId="{D4D225CB-2A77-4FB3-9D43-1697FADD83F1}" sibTransId="{1BB5124D-A19D-4B86-89EB-1A7081DD3156}"/>
    <dgm:cxn modelId="{EAE5DFED-5BCC-48FB-84E9-B4DC885503D8}" type="presOf" srcId="{F7F863D3-EC89-43FE-B361-BE7AE3DD0B6D}" destId="{CACCC8C5-D7F9-43BB-9818-F7E4A79A875A}" srcOrd="0" destOrd="0" presId="urn:microsoft.com/office/officeart/2005/8/layout/vList5"/>
    <dgm:cxn modelId="{F48F42DA-6C62-4F2B-BD6B-052C6C93BFFA}" type="presOf" srcId="{7833FACA-46A8-4B7C-93A3-28D359402BFC}" destId="{A7260601-7487-4008-B17F-CE513BC48117}" srcOrd="0" destOrd="0" presId="urn:microsoft.com/office/officeart/2005/8/layout/vList5"/>
    <dgm:cxn modelId="{A16E7789-38E3-4BDE-BA54-B88755E795CF}" type="presOf" srcId="{A39E0014-2F87-40F8-9472-0C1CE8705BAB}" destId="{75FE9330-60CD-46F4-A4F9-B3FB965B2240}" srcOrd="0" destOrd="0" presId="urn:microsoft.com/office/officeart/2005/8/layout/vList5"/>
    <dgm:cxn modelId="{2FB4DADB-36D1-42CD-8EBC-79F2756D0F84}" srcId="{39F024CE-D08D-4BA8-A354-7C89775BBD0C}" destId="{5F72A0E9-E234-4F39-B528-73ED6AE680F7}" srcOrd="6" destOrd="0" parTransId="{EF926804-8C1B-4F6E-8F6A-C133F256B8BB}" sibTransId="{9018E998-5315-414F-A186-1BBD8D2D048C}"/>
    <dgm:cxn modelId="{016AD940-D6ED-4976-B72C-1660A1D00C73}" type="presParOf" srcId="{23A32634-D3D7-473B-B838-45360BDF9355}" destId="{DD7C4DD6-EB99-4D78-B1B7-F46C968491AC}" srcOrd="0" destOrd="0" presId="urn:microsoft.com/office/officeart/2005/8/layout/vList5"/>
    <dgm:cxn modelId="{1C3171BD-0C90-464C-8AD7-FAEE9F3ABB85}" type="presParOf" srcId="{DD7C4DD6-EB99-4D78-B1B7-F46C968491AC}" destId="{14A54E0B-307A-4C6C-8AB8-B4424BCB489F}" srcOrd="0" destOrd="0" presId="urn:microsoft.com/office/officeart/2005/8/layout/vList5"/>
    <dgm:cxn modelId="{56C167F0-46DA-4D85-8ABA-26CEAFD4F7BC}" type="presParOf" srcId="{23A32634-D3D7-473B-B838-45360BDF9355}" destId="{40B9EED3-7622-45C6-A7D9-0098E21BB9A3}" srcOrd="1" destOrd="0" presId="urn:microsoft.com/office/officeart/2005/8/layout/vList5"/>
    <dgm:cxn modelId="{6F0D3C81-C28A-4A79-9F52-A828390D49F7}" type="presParOf" srcId="{23A32634-D3D7-473B-B838-45360BDF9355}" destId="{73DE6DC1-D97B-4E1E-B6EA-5F650F4CE2B9}" srcOrd="2" destOrd="0" presId="urn:microsoft.com/office/officeart/2005/8/layout/vList5"/>
    <dgm:cxn modelId="{D6E839E9-2952-43A7-9A32-BE4E8CF9C5CC}" type="presParOf" srcId="{73DE6DC1-D97B-4E1E-B6EA-5F650F4CE2B9}" destId="{CACCC8C5-D7F9-43BB-9818-F7E4A79A875A}" srcOrd="0" destOrd="0" presId="urn:microsoft.com/office/officeart/2005/8/layout/vList5"/>
    <dgm:cxn modelId="{32A2C14F-D5F2-4000-B656-486CFC110106}" type="presParOf" srcId="{23A32634-D3D7-473B-B838-45360BDF9355}" destId="{C12BD1DD-4B45-4137-AADF-E96B59F7C597}" srcOrd="3" destOrd="0" presId="urn:microsoft.com/office/officeart/2005/8/layout/vList5"/>
    <dgm:cxn modelId="{ABFDBBA7-FB74-4364-A9AF-AE3ADF88F922}" type="presParOf" srcId="{23A32634-D3D7-473B-B838-45360BDF9355}" destId="{610D75B0-1135-4BA2-A12E-F5B0983CB013}" srcOrd="4" destOrd="0" presId="urn:microsoft.com/office/officeart/2005/8/layout/vList5"/>
    <dgm:cxn modelId="{E299F9B6-D957-413C-B9FE-FC9EF4FF6413}" type="presParOf" srcId="{610D75B0-1135-4BA2-A12E-F5B0983CB013}" destId="{81D4116F-D315-42CF-85C4-5489D232B84D}" srcOrd="0" destOrd="0" presId="urn:microsoft.com/office/officeart/2005/8/layout/vList5"/>
    <dgm:cxn modelId="{263B942C-89D7-46C3-8C2A-5119FBF8B58B}" type="presParOf" srcId="{23A32634-D3D7-473B-B838-45360BDF9355}" destId="{4DC9C16B-DFCB-46E0-B55E-72DBDD301E8E}" srcOrd="5" destOrd="0" presId="urn:microsoft.com/office/officeart/2005/8/layout/vList5"/>
    <dgm:cxn modelId="{6160AE9A-2C16-427D-8DEF-BF67EAD68B07}" type="presParOf" srcId="{23A32634-D3D7-473B-B838-45360BDF9355}" destId="{DCB5E248-45FA-49F4-9FE4-8FEC0B5803BA}" srcOrd="6" destOrd="0" presId="urn:microsoft.com/office/officeart/2005/8/layout/vList5"/>
    <dgm:cxn modelId="{BABD0017-63B1-467F-9EDF-02BDFB12F46C}" type="presParOf" srcId="{DCB5E248-45FA-49F4-9FE4-8FEC0B5803BA}" destId="{EE298B7F-4D3B-4E42-A45E-38A5DA5EEF89}" srcOrd="0" destOrd="0" presId="urn:microsoft.com/office/officeart/2005/8/layout/vList5"/>
    <dgm:cxn modelId="{1683B7C6-0AC2-4EC6-89B6-C41A9139A953}" type="presParOf" srcId="{23A32634-D3D7-473B-B838-45360BDF9355}" destId="{F515F647-0909-47DD-8B7D-57184FF4AABF}" srcOrd="7" destOrd="0" presId="urn:microsoft.com/office/officeart/2005/8/layout/vList5"/>
    <dgm:cxn modelId="{F6AE3D34-37B3-49F3-9B1B-D41323892D2C}" type="presParOf" srcId="{23A32634-D3D7-473B-B838-45360BDF9355}" destId="{48AC40ED-28DA-46E0-A43D-E6B89F783EA7}" srcOrd="8" destOrd="0" presId="urn:microsoft.com/office/officeart/2005/8/layout/vList5"/>
    <dgm:cxn modelId="{B72ECA18-62CC-4F3F-8E16-CF740DD414CA}" type="presParOf" srcId="{48AC40ED-28DA-46E0-A43D-E6B89F783EA7}" destId="{E76E1748-001A-41E1-86CE-0629884EF564}" srcOrd="0" destOrd="0" presId="urn:microsoft.com/office/officeart/2005/8/layout/vList5"/>
    <dgm:cxn modelId="{CE4495D4-1972-4BCB-BF9C-709EE02F0BB3}" type="presParOf" srcId="{23A32634-D3D7-473B-B838-45360BDF9355}" destId="{C261E6E4-628C-4D94-8111-75059B583956}" srcOrd="9" destOrd="0" presId="urn:microsoft.com/office/officeart/2005/8/layout/vList5"/>
    <dgm:cxn modelId="{BF901509-7A9C-4210-B2F9-0A2E8FAF989F}" type="presParOf" srcId="{23A32634-D3D7-473B-B838-45360BDF9355}" destId="{C3C72925-A4B3-41B5-BEB2-04C639A527A1}" srcOrd="10" destOrd="0" presId="urn:microsoft.com/office/officeart/2005/8/layout/vList5"/>
    <dgm:cxn modelId="{A8807FD8-4E73-4538-820F-B4CD06CB8081}" type="presParOf" srcId="{C3C72925-A4B3-41B5-BEB2-04C639A527A1}" destId="{E2BE3B86-D2EE-48D7-AF18-9C4F3236C013}" srcOrd="0" destOrd="0" presId="urn:microsoft.com/office/officeart/2005/8/layout/vList5"/>
    <dgm:cxn modelId="{74ED4308-040B-47CF-8D74-6A6B0FB49D6D}" type="presParOf" srcId="{23A32634-D3D7-473B-B838-45360BDF9355}" destId="{59A191DF-2DEE-4B5A-8627-7EF4E0BD5F2D}" srcOrd="11" destOrd="0" presId="urn:microsoft.com/office/officeart/2005/8/layout/vList5"/>
    <dgm:cxn modelId="{C997C3F3-49BA-422D-861C-71D766331512}" type="presParOf" srcId="{23A32634-D3D7-473B-B838-45360BDF9355}" destId="{5D001A5C-4C8C-40D3-A8FD-3B80B93FA174}" srcOrd="12" destOrd="0" presId="urn:microsoft.com/office/officeart/2005/8/layout/vList5"/>
    <dgm:cxn modelId="{00B29E11-E47A-49DB-83B7-1F48A6043840}" type="presParOf" srcId="{5D001A5C-4C8C-40D3-A8FD-3B80B93FA174}" destId="{4FBB4777-ECC3-4D70-9534-5ACCFE3C1023}" srcOrd="0" destOrd="0" presId="urn:microsoft.com/office/officeart/2005/8/layout/vList5"/>
    <dgm:cxn modelId="{462AF59F-C598-4AD8-B2FD-977082EBFC79}" type="presParOf" srcId="{23A32634-D3D7-473B-B838-45360BDF9355}" destId="{6BC0516E-8C9D-4471-AC28-B91260313307}" srcOrd="13" destOrd="0" presId="urn:microsoft.com/office/officeart/2005/8/layout/vList5"/>
    <dgm:cxn modelId="{F2E86225-0146-4804-B201-B77AF2EE96A8}" type="presParOf" srcId="{23A32634-D3D7-473B-B838-45360BDF9355}" destId="{DCBFD7E1-33E8-4192-8731-F83C5A88BC27}" srcOrd="14" destOrd="0" presId="urn:microsoft.com/office/officeart/2005/8/layout/vList5"/>
    <dgm:cxn modelId="{08E2E96B-5BA8-4B7A-B135-C3B2D96452C7}" type="presParOf" srcId="{DCBFD7E1-33E8-4192-8731-F83C5A88BC27}" destId="{75FE9330-60CD-46F4-A4F9-B3FB965B2240}" srcOrd="0" destOrd="0" presId="urn:microsoft.com/office/officeart/2005/8/layout/vList5"/>
    <dgm:cxn modelId="{B28B36A5-7A82-4426-9827-BA66F55692E1}" type="presParOf" srcId="{23A32634-D3D7-473B-B838-45360BDF9355}" destId="{CD7B357F-D903-4768-82AA-E19334144575}" srcOrd="15" destOrd="0" presId="urn:microsoft.com/office/officeart/2005/8/layout/vList5"/>
    <dgm:cxn modelId="{8BD61344-A3BB-4042-ABDB-AB4D7C1E7EE7}" type="presParOf" srcId="{23A32634-D3D7-473B-B838-45360BDF9355}" destId="{9C755665-E57F-4C0D-AB7E-F86908E72374}" srcOrd="16" destOrd="0" presId="urn:microsoft.com/office/officeart/2005/8/layout/vList5"/>
    <dgm:cxn modelId="{CD8F8E9C-3E19-4933-8A65-9038EB6F7EA3}" type="presParOf" srcId="{9C755665-E57F-4C0D-AB7E-F86908E72374}" destId="{A7260601-7487-4008-B17F-CE513BC4811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3D21E9-7A3D-402C-9352-D57869B3C7BE}" type="doc">
      <dgm:prSet loTypeId="urn:microsoft.com/office/officeart/2005/8/layout/vList2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en-IN"/>
        </a:p>
      </dgm:t>
    </dgm:pt>
    <dgm:pt modelId="{ED2F89EB-04EA-4FDE-BA41-C494F46469F7}">
      <dgm:prSet/>
      <dgm:spPr/>
      <dgm:t>
        <a:bodyPr/>
        <a:lstStyle/>
        <a:p>
          <a:pPr rtl="0"/>
          <a:r>
            <a:rPr lang="en-IN" dirty="0" smtClean="0"/>
            <a:t>Allergic conditions </a:t>
          </a:r>
          <a:endParaRPr lang="en-IN" dirty="0"/>
        </a:p>
      </dgm:t>
    </dgm:pt>
    <dgm:pt modelId="{6376ACC1-9356-4078-9736-993B44146809}" type="parTrans" cxnId="{A62BF387-B743-440C-BCA9-15CD995CDD8C}">
      <dgm:prSet/>
      <dgm:spPr/>
      <dgm:t>
        <a:bodyPr/>
        <a:lstStyle/>
        <a:p>
          <a:endParaRPr lang="en-IN"/>
        </a:p>
      </dgm:t>
    </dgm:pt>
    <dgm:pt modelId="{BCEB0FCD-86C5-422C-99FF-3D4E9901F48B}" type="sibTrans" cxnId="{A62BF387-B743-440C-BCA9-15CD995CDD8C}">
      <dgm:prSet/>
      <dgm:spPr/>
      <dgm:t>
        <a:bodyPr/>
        <a:lstStyle/>
        <a:p>
          <a:endParaRPr lang="en-IN"/>
        </a:p>
      </dgm:t>
    </dgm:pt>
    <dgm:pt modelId="{58D02809-52CE-4DC9-9335-CA492C8D8E40}">
      <dgm:prSet/>
      <dgm:spPr/>
      <dgm:t>
        <a:bodyPr/>
        <a:lstStyle/>
        <a:p>
          <a:pPr rtl="0"/>
          <a:r>
            <a:rPr lang="en-IN" dirty="0" smtClean="0"/>
            <a:t>Asthma </a:t>
          </a:r>
          <a:endParaRPr lang="en-IN" dirty="0"/>
        </a:p>
      </dgm:t>
    </dgm:pt>
    <dgm:pt modelId="{4727415A-20D4-4223-8962-A8CC464EDBCE}" type="parTrans" cxnId="{EB34DE05-5D0C-443F-A664-28CEFF83E7D9}">
      <dgm:prSet/>
      <dgm:spPr/>
      <dgm:t>
        <a:bodyPr/>
        <a:lstStyle/>
        <a:p>
          <a:endParaRPr lang="en-IN"/>
        </a:p>
      </dgm:t>
    </dgm:pt>
    <dgm:pt modelId="{E64253B3-C50F-4755-ADF8-6751094CF2BA}" type="sibTrans" cxnId="{EB34DE05-5D0C-443F-A664-28CEFF83E7D9}">
      <dgm:prSet/>
      <dgm:spPr/>
      <dgm:t>
        <a:bodyPr/>
        <a:lstStyle/>
        <a:p>
          <a:endParaRPr lang="en-IN"/>
        </a:p>
      </dgm:t>
    </dgm:pt>
    <dgm:pt modelId="{140D69FC-7EF1-4012-B5F6-DCB0E706B1DE}">
      <dgm:prSet/>
      <dgm:spPr/>
      <dgm:t>
        <a:bodyPr/>
        <a:lstStyle/>
        <a:p>
          <a:pPr rtl="0"/>
          <a:r>
            <a:rPr lang="en-IN" dirty="0" err="1" smtClean="0"/>
            <a:t>Urticaria</a:t>
          </a:r>
          <a:endParaRPr lang="en-IN" dirty="0"/>
        </a:p>
      </dgm:t>
    </dgm:pt>
    <dgm:pt modelId="{2DDEDB37-428C-4807-9E66-118C432DF400}" type="parTrans" cxnId="{71992AF3-DF05-4705-A2C4-3F09D738407F}">
      <dgm:prSet/>
      <dgm:spPr/>
      <dgm:t>
        <a:bodyPr/>
        <a:lstStyle/>
        <a:p>
          <a:endParaRPr lang="en-IN"/>
        </a:p>
      </dgm:t>
    </dgm:pt>
    <dgm:pt modelId="{2FF52BD0-D53B-4881-87B0-015CD436603E}" type="sibTrans" cxnId="{71992AF3-DF05-4705-A2C4-3F09D738407F}">
      <dgm:prSet/>
      <dgm:spPr/>
      <dgm:t>
        <a:bodyPr/>
        <a:lstStyle/>
        <a:p>
          <a:endParaRPr lang="en-IN"/>
        </a:p>
      </dgm:t>
    </dgm:pt>
    <dgm:pt modelId="{202D1E73-DF0E-45D8-8DFA-D80E598A4282}">
      <dgm:prSet/>
      <dgm:spPr/>
      <dgm:t>
        <a:bodyPr/>
        <a:lstStyle/>
        <a:p>
          <a:pPr rtl="0"/>
          <a:r>
            <a:rPr lang="en-IN" dirty="0" smtClean="0"/>
            <a:t>Drug reactions</a:t>
          </a:r>
          <a:endParaRPr lang="en-IN" dirty="0"/>
        </a:p>
      </dgm:t>
    </dgm:pt>
    <dgm:pt modelId="{5383EDDB-7304-437F-AB63-C26C6D14EF87}" type="parTrans" cxnId="{4177DBC7-19BC-4BCD-BD6D-AEAE39B5EA90}">
      <dgm:prSet/>
      <dgm:spPr/>
      <dgm:t>
        <a:bodyPr/>
        <a:lstStyle/>
        <a:p>
          <a:endParaRPr lang="en-IN"/>
        </a:p>
      </dgm:t>
    </dgm:pt>
    <dgm:pt modelId="{25D33084-BBD3-423D-B5B8-544B7CE6223C}" type="sibTrans" cxnId="{4177DBC7-19BC-4BCD-BD6D-AEAE39B5EA90}">
      <dgm:prSet/>
      <dgm:spPr/>
      <dgm:t>
        <a:bodyPr/>
        <a:lstStyle/>
        <a:p>
          <a:endParaRPr lang="en-IN"/>
        </a:p>
      </dgm:t>
    </dgm:pt>
    <dgm:pt modelId="{6A6736CD-D39A-4DCB-A5FB-B78D16E44871}">
      <dgm:prSet/>
      <dgm:spPr/>
      <dgm:t>
        <a:bodyPr/>
        <a:lstStyle/>
        <a:p>
          <a:pPr rtl="0"/>
          <a:r>
            <a:rPr lang="en-IN" dirty="0" smtClean="0"/>
            <a:t>Parasitic infections</a:t>
          </a:r>
          <a:endParaRPr lang="en-IN" dirty="0"/>
        </a:p>
      </dgm:t>
    </dgm:pt>
    <dgm:pt modelId="{DB97CE02-5C16-4704-B3C2-A66D32105D42}" type="parTrans" cxnId="{A8A55DA7-26A7-4704-8944-B1916DBB9B63}">
      <dgm:prSet/>
      <dgm:spPr/>
      <dgm:t>
        <a:bodyPr/>
        <a:lstStyle/>
        <a:p>
          <a:endParaRPr lang="en-IN"/>
        </a:p>
      </dgm:t>
    </dgm:pt>
    <dgm:pt modelId="{49CF2E95-2545-45B0-BC42-1173239B8A9F}" type="sibTrans" cxnId="{A8A55DA7-26A7-4704-8944-B1916DBB9B63}">
      <dgm:prSet/>
      <dgm:spPr/>
      <dgm:t>
        <a:bodyPr/>
        <a:lstStyle/>
        <a:p>
          <a:endParaRPr lang="en-IN"/>
        </a:p>
      </dgm:t>
    </dgm:pt>
    <dgm:pt modelId="{79F6643A-C317-4106-A159-C74A3769D8A8}">
      <dgm:prSet/>
      <dgm:spPr/>
      <dgm:t>
        <a:bodyPr/>
        <a:lstStyle/>
        <a:p>
          <a:pPr rtl="0"/>
          <a:r>
            <a:rPr lang="en-IN" dirty="0" err="1" smtClean="0"/>
            <a:t>Filaria</a:t>
          </a:r>
          <a:endParaRPr lang="en-IN" dirty="0"/>
        </a:p>
      </dgm:t>
    </dgm:pt>
    <dgm:pt modelId="{79D8C82C-07B9-4F1F-A912-103BEAE942A4}" type="parTrans" cxnId="{8E75EA88-59E8-4846-A6B3-3AA33E2DFF3A}">
      <dgm:prSet/>
      <dgm:spPr/>
      <dgm:t>
        <a:bodyPr/>
        <a:lstStyle/>
        <a:p>
          <a:endParaRPr lang="en-IN"/>
        </a:p>
      </dgm:t>
    </dgm:pt>
    <dgm:pt modelId="{727EA947-1F1E-40A7-B865-42DB9CBB24C5}" type="sibTrans" cxnId="{8E75EA88-59E8-4846-A6B3-3AA33E2DFF3A}">
      <dgm:prSet/>
      <dgm:spPr/>
      <dgm:t>
        <a:bodyPr/>
        <a:lstStyle/>
        <a:p>
          <a:endParaRPr lang="en-IN"/>
        </a:p>
      </dgm:t>
    </dgm:pt>
    <dgm:pt modelId="{5913FCCC-0BE6-4E96-A2C4-4E71A5A751C8}">
      <dgm:prSet/>
      <dgm:spPr/>
      <dgm:t>
        <a:bodyPr/>
        <a:lstStyle/>
        <a:p>
          <a:pPr rtl="0"/>
          <a:r>
            <a:rPr lang="en-IN" smtClean="0"/>
            <a:t>Trichinella</a:t>
          </a:r>
          <a:endParaRPr lang="en-IN"/>
        </a:p>
      </dgm:t>
    </dgm:pt>
    <dgm:pt modelId="{C70F299B-2989-4D92-B39F-97D4CECEE32E}" type="parTrans" cxnId="{9F8D1921-5D73-4399-BC91-52B8A5D3F507}">
      <dgm:prSet/>
      <dgm:spPr/>
      <dgm:t>
        <a:bodyPr/>
        <a:lstStyle/>
        <a:p>
          <a:endParaRPr lang="en-IN"/>
        </a:p>
      </dgm:t>
    </dgm:pt>
    <dgm:pt modelId="{DB3CA9CE-327D-4616-A993-A16EEEB0073D}" type="sibTrans" cxnId="{9F8D1921-5D73-4399-BC91-52B8A5D3F507}">
      <dgm:prSet/>
      <dgm:spPr/>
      <dgm:t>
        <a:bodyPr/>
        <a:lstStyle/>
        <a:p>
          <a:endParaRPr lang="en-IN"/>
        </a:p>
      </dgm:t>
    </dgm:pt>
    <dgm:pt modelId="{8173D234-52F8-40B7-A15A-115D03590200}">
      <dgm:prSet/>
      <dgm:spPr/>
      <dgm:t>
        <a:bodyPr/>
        <a:lstStyle/>
        <a:p>
          <a:pPr rtl="0"/>
          <a:r>
            <a:rPr lang="en-IN" smtClean="0"/>
            <a:t>Toxocara</a:t>
          </a:r>
          <a:endParaRPr lang="en-IN"/>
        </a:p>
      </dgm:t>
    </dgm:pt>
    <dgm:pt modelId="{A4AD634D-45E3-460F-A07A-4271E3ABCEB6}" type="parTrans" cxnId="{800FDBDB-D91E-4CF8-A520-DB00F658C2F7}">
      <dgm:prSet/>
      <dgm:spPr/>
      <dgm:t>
        <a:bodyPr/>
        <a:lstStyle/>
        <a:p>
          <a:endParaRPr lang="en-IN"/>
        </a:p>
      </dgm:t>
    </dgm:pt>
    <dgm:pt modelId="{7EB50B63-0EB5-4211-B957-2BAB573B8676}" type="sibTrans" cxnId="{800FDBDB-D91E-4CF8-A520-DB00F658C2F7}">
      <dgm:prSet/>
      <dgm:spPr/>
      <dgm:t>
        <a:bodyPr/>
        <a:lstStyle/>
        <a:p>
          <a:endParaRPr lang="en-IN"/>
        </a:p>
      </dgm:t>
    </dgm:pt>
    <dgm:pt modelId="{C18808AA-6B5C-4AEB-92FE-9AD7F59E92C8}">
      <dgm:prSet/>
      <dgm:spPr/>
      <dgm:t>
        <a:bodyPr/>
        <a:lstStyle/>
        <a:p>
          <a:pPr rtl="0"/>
          <a:r>
            <a:rPr lang="en-IN" smtClean="0"/>
            <a:t>Strongyloides</a:t>
          </a:r>
          <a:endParaRPr lang="en-IN"/>
        </a:p>
      </dgm:t>
    </dgm:pt>
    <dgm:pt modelId="{5F2B94DC-1752-4A44-BF28-C1E5C384245D}" type="parTrans" cxnId="{7D5679B8-CF97-4072-95A7-3FE1D6A9DB1D}">
      <dgm:prSet/>
      <dgm:spPr/>
      <dgm:t>
        <a:bodyPr/>
        <a:lstStyle/>
        <a:p>
          <a:endParaRPr lang="en-IN"/>
        </a:p>
      </dgm:t>
    </dgm:pt>
    <dgm:pt modelId="{6EEA4050-FC60-4638-A68A-2CA39657FC08}" type="sibTrans" cxnId="{7D5679B8-CF97-4072-95A7-3FE1D6A9DB1D}">
      <dgm:prSet/>
      <dgm:spPr/>
      <dgm:t>
        <a:bodyPr/>
        <a:lstStyle/>
        <a:p>
          <a:endParaRPr lang="en-IN"/>
        </a:p>
      </dgm:t>
    </dgm:pt>
    <dgm:pt modelId="{B7D6BDB7-ECFF-4971-B726-6E583C24E8E0}">
      <dgm:prSet/>
      <dgm:spPr/>
      <dgm:t>
        <a:bodyPr/>
        <a:lstStyle/>
        <a:p>
          <a:pPr rtl="0"/>
          <a:r>
            <a:rPr lang="en-IN" dirty="0" err="1" smtClean="0"/>
            <a:t>Echinococcus</a:t>
          </a:r>
          <a:endParaRPr lang="en-IN" dirty="0"/>
        </a:p>
      </dgm:t>
    </dgm:pt>
    <dgm:pt modelId="{5AFCC3AF-A047-4740-B1DA-109180782B4A}" type="parTrans" cxnId="{0AF49F69-C129-4F08-A0C9-30F233163A52}">
      <dgm:prSet/>
      <dgm:spPr/>
      <dgm:t>
        <a:bodyPr/>
        <a:lstStyle/>
        <a:p>
          <a:endParaRPr lang="en-IN"/>
        </a:p>
      </dgm:t>
    </dgm:pt>
    <dgm:pt modelId="{4B734AB1-86D1-4EB5-84F1-2B58B9C719ED}" type="sibTrans" cxnId="{0AF49F69-C129-4F08-A0C9-30F233163A52}">
      <dgm:prSet/>
      <dgm:spPr/>
      <dgm:t>
        <a:bodyPr/>
        <a:lstStyle/>
        <a:p>
          <a:endParaRPr lang="en-IN"/>
        </a:p>
      </dgm:t>
    </dgm:pt>
    <dgm:pt modelId="{2CFA4156-4434-4D90-AED4-AAA355E3EA3B}">
      <dgm:prSet/>
      <dgm:spPr/>
      <dgm:t>
        <a:bodyPr/>
        <a:lstStyle/>
        <a:p>
          <a:pPr rtl="0"/>
          <a:r>
            <a:rPr lang="en-IN" dirty="0" err="1" smtClean="0"/>
            <a:t>Hypereosinophilic</a:t>
          </a:r>
          <a:r>
            <a:rPr lang="en-IN" dirty="0" smtClean="0"/>
            <a:t> Syndrome</a:t>
          </a:r>
          <a:endParaRPr lang="en-IN" dirty="0"/>
        </a:p>
      </dgm:t>
    </dgm:pt>
    <dgm:pt modelId="{D07C0D3F-5BF9-46EC-8EA0-C42033E1AD50}" type="parTrans" cxnId="{C47BDFB2-22E2-4B16-99F2-43244E4E488D}">
      <dgm:prSet/>
      <dgm:spPr/>
      <dgm:t>
        <a:bodyPr/>
        <a:lstStyle/>
        <a:p>
          <a:endParaRPr lang="en-IN"/>
        </a:p>
      </dgm:t>
    </dgm:pt>
    <dgm:pt modelId="{DC0670AA-7BBD-4CBA-BAC7-2E79AB38DBA8}" type="sibTrans" cxnId="{C47BDFB2-22E2-4B16-99F2-43244E4E488D}">
      <dgm:prSet/>
      <dgm:spPr/>
      <dgm:t>
        <a:bodyPr/>
        <a:lstStyle/>
        <a:p>
          <a:endParaRPr lang="en-IN"/>
        </a:p>
      </dgm:t>
    </dgm:pt>
    <dgm:pt modelId="{192E4B94-F118-46E0-9A12-67D6B38A72CA}" type="pres">
      <dgm:prSet presAssocID="{D03D21E9-7A3D-402C-9352-D57869B3C7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C7657F6-69EF-4AF3-8FDC-C203775D5C62}" type="pres">
      <dgm:prSet presAssocID="{ED2F89EB-04EA-4FDE-BA41-C494F46469F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F9E9604-1504-4DF3-AB58-7B8777A972FC}" type="pres">
      <dgm:prSet presAssocID="{ED2F89EB-04EA-4FDE-BA41-C494F46469F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605E581-466B-4ADD-8BC6-D86D92D6A3CB}" type="pres">
      <dgm:prSet presAssocID="{6A6736CD-D39A-4DCB-A5FB-B78D16E4487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EC3AE6D-A187-4BEA-A95D-D26700383E11}" type="pres">
      <dgm:prSet presAssocID="{6A6736CD-D39A-4DCB-A5FB-B78D16E4487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B923904-956F-4D9C-91AD-39757503F890}" type="pres">
      <dgm:prSet presAssocID="{2CFA4156-4434-4D90-AED4-AAA355E3EA3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1992AF3-DF05-4705-A2C4-3F09D738407F}" srcId="{ED2F89EB-04EA-4FDE-BA41-C494F46469F7}" destId="{140D69FC-7EF1-4012-B5F6-DCB0E706B1DE}" srcOrd="1" destOrd="0" parTransId="{2DDEDB37-428C-4807-9E66-118C432DF400}" sibTransId="{2FF52BD0-D53B-4881-87B0-015CD436603E}"/>
    <dgm:cxn modelId="{1AA59C33-C9C4-4428-B96A-67E4485C86E1}" type="presOf" srcId="{C18808AA-6B5C-4AEB-92FE-9AD7F59E92C8}" destId="{0EC3AE6D-A187-4BEA-A95D-D26700383E11}" srcOrd="0" destOrd="3" presId="urn:microsoft.com/office/officeart/2005/8/layout/vList2"/>
    <dgm:cxn modelId="{7D5679B8-CF97-4072-95A7-3FE1D6A9DB1D}" srcId="{6A6736CD-D39A-4DCB-A5FB-B78D16E44871}" destId="{C18808AA-6B5C-4AEB-92FE-9AD7F59E92C8}" srcOrd="3" destOrd="0" parTransId="{5F2B94DC-1752-4A44-BF28-C1E5C384245D}" sibTransId="{6EEA4050-FC60-4638-A68A-2CA39657FC08}"/>
    <dgm:cxn modelId="{BF07B0B5-9AAE-4B09-94E1-6BC843CF1FA2}" type="presOf" srcId="{2CFA4156-4434-4D90-AED4-AAA355E3EA3B}" destId="{FB923904-956F-4D9C-91AD-39757503F890}" srcOrd="0" destOrd="0" presId="urn:microsoft.com/office/officeart/2005/8/layout/vList2"/>
    <dgm:cxn modelId="{B9030A64-F883-47A4-803B-7B791CA62582}" type="presOf" srcId="{140D69FC-7EF1-4012-B5F6-DCB0E706B1DE}" destId="{4F9E9604-1504-4DF3-AB58-7B8777A972FC}" srcOrd="0" destOrd="1" presId="urn:microsoft.com/office/officeart/2005/8/layout/vList2"/>
    <dgm:cxn modelId="{800FDBDB-D91E-4CF8-A520-DB00F658C2F7}" srcId="{6A6736CD-D39A-4DCB-A5FB-B78D16E44871}" destId="{8173D234-52F8-40B7-A15A-115D03590200}" srcOrd="2" destOrd="0" parTransId="{A4AD634D-45E3-460F-A07A-4271E3ABCEB6}" sibTransId="{7EB50B63-0EB5-4211-B957-2BAB573B8676}"/>
    <dgm:cxn modelId="{0AF49F69-C129-4F08-A0C9-30F233163A52}" srcId="{6A6736CD-D39A-4DCB-A5FB-B78D16E44871}" destId="{B7D6BDB7-ECFF-4971-B726-6E583C24E8E0}" srcOrd="4" destOrd="0" parTransId="{5AFCC3AF-A047-4740-B1DA-109180782B4A}" sibTransId="{4B734AB1-86D1-4EB5-84F1-2B58B9C719ED}"/>
    <dgm:cxn modelId="{5F8A19EA-10AB-4A71-81FC-159263223C59}" type="presOf" srcId="{79F6643A-C317-4106-A159-C74A3769D8A8}" destId="{0EC3AE6D-A187-4BEA-A95D-D26700383E11}" srcOrd="0" destOrd="0" presId="urn:microsoft.com/office/officeart/2005/8/layout/vList2"/>
    <dgm:cxn modelId="{4177DBC7-19BC-4BCD-BD6D-AEAE39B5EA90}" srcId="{ED2F89EB-04EA-4FDE-BA41-C494F46469F7}" destId="{202D1E73-DF0E-45D8-8DFA-D80E598A4282}" srcOrd="2" destOrd="0" parTransId="{5383EDDB-7304-437F-AB63-C26C6D14EF87}" sibTransId="{25D33084-BBD3-423D-B5B8-544B7CE6223C}"/>
    <dgm:cxn modelId="{D79E0FC7-98E9-4BFD-B7B8-94FDE4BB05BA}" type="presOf" srcId="{58D02809-52CE-4DC9-9335-CA492C8D8E40}" destId="{4F9E9604-1504-4DF3-AB58-7B8777A972FC}" srcOrd="0" destOrd="0" presId="urn:microsoft.com/office/officeart/2005/8/layout/vList2"/>
    <dgm:cxn modelId="{8E75EA88-59E8-4846-A6B3-3AA33E2DFF3A}" srcId="{6A6736CD-D39A-4DCB-A5FB-B78D16E44871}" destId="{79F6643A-C317-4106-A159-C74A3769D8A8}" srcOrd="0" destOrd="0" parTransId="{79D8C82C-07B9-4F1F-A912-103BEAE942A4}" sibTransId="{727EA947-1F1E-40A7-B865-42DB9CBB24C5}"/>
    <dgm:cxn modelId="{B1E4DD72-7236-4602-95F5-A75D8EAA2028}" type="presOf" srcId="{6A6736CD-D39A-4DCB-A5FB-B78D16E44871}" destId="{B605E581-466B-4ADD-8BC6-D86D92D6A3CB}" srcOrd="0" destOrd="0" presId="urn:microsoft.com/office/officeart/2005/8/layout/vList2"/>
    <dgm:cxn modelId="{EB34DE05-5D0C-443F-A664-28CEFF83E7D9}" srcId="{ED2F89EB-04EA-4FDE-BA41-C494F46469F7}" destId="{58D02809-52CE-4DC9-9335-CA492C8D8E40}" srcOrd="0" destOrd="0" parTransId="{4727415A-20D4-4223-8962-A8CC464EDBCE}" sibTransId="{E64253B3-C50F-4755-ADF8-6751094CF2BA}"/>
    <dgm:cxn modelId="{3303D05E-4B72-4753-91FA-AB55F4AD1A92}" type="presOf" srcId="{202D1E73-DF0E-45D8-8DFA-D80E598A4282}" destId="{4F9E9604-1504-4DF3-AB58-7B8777A972FC}" srcOrd="0" destOrd="2" presId="urn:microsoft.com/office/officeart/2005/8/layout/vList2"/>
    <dgm:cxn modelId="{C47BDFB2-22E2-4B16-99F2-43244E4E488D}" srcId="{D03D21E9-7A3D-402C-9352-D57869B3C7BE}" destId="{2CFA4156-4434-4D90-AED4-AAA355E3EA3B}" srcOrd="2" destOrd="0" parTransId="{D07C0D3F-5BF9-46EC-8EA0-C42033E1AD50}" sibTransId="{DC0670AA-7BBD-4CBA-BAC7-2E79AB38DBA8}"/>
    <dgm:cxn modelId="{6A8B64A6-A705-4DDA-A6E6-F6DA4F1FE62F}" type="presOf" srcId="{ED2F89EB-04EA-4FDE-BA41-C494F46469F7}" destId="{AC7657F6-69EF-4AF3-8FDC-C203775D5C62}" srcOrd="0" destOrd="0" presId="urn:microsoft.com/office/officeart/2005/8/layout/vList2"/>
    <dgm:cxn modelId="{B600D5DC-7845-433A-96E5-E3DB66D57FF0}" type="presOf" srcId="{B7D6BDB7-ECFF-4971-B726-6E583C24E8E0}" destId="{0EC3AE6D-A187-4BEA-A95D-D26700383E11}" srcOrd="0" destOrd="4" presId="urn:microsoft.com/office/officeart/2005/8/layout/vList2"/>
    <dgm:cxn modelId="{12A2090B-2AAB-426F-A246-8981F37583E7}" type="presOf" srcId="{8173D234-52F8-40B7-A15A-115D03590200}" destId="{0EC3AE6D-A187-4BEA-A95D-D26700383E11}" srcOrd="0" destOrd="2" presId="urn:microsoft.com/office/officeart/2005/8/layout/vList2"/>
    <dgm:cxn modelId="{A62BF387-B743-440C-BCA9-15CD995CDD8C}" srcId="{D03D21E9-7A3D-402C-9352-D57869B3C7BE}" destId="{ED2F89EB-04EA-4FDE-BA41-C494F46469F7}" srcOrd="0" destOrd="0" parTransId="{6376ACC1-9356-4078-9736-993B44146809}" sibTransId="{BCEB0FCD-86C5-422C-99FF-3D4E9901F48B}"/>
    <dgm:cxn modelId="{A8A55DA7-26A7-4704-8944-B1916DBB9B63}" srcId="{D03D21E9-7A3D-402C-9352-D57869B3C7BE}" destId="{6A6736CD-D39A-4DCB-A5FB-B78D16E44871}" srcOrd="1" destOrd="0" parTransId="{DB97CE02-5C16-4704-B3C2-A66D32105D42}" sibTransId="{49CF2E95-2545-45B0-BC42-1173239B8A9F}"/>
    <dgm:cxn modelId="{9F8D1921-5D73-4399-BC91-52B8A5D3F507}" srcId="{6A6736CD-D39A-4DCB-A5FB-B78D16E44871}" destId="{5913FCCC-0BE6-4E96-A2C4-4E71A5A751C8}" srcOrd="1" destOrd="0" parTransId="{C70F299B-2989-4D92-B39F-97D4CECEE32E}" sibTransId="{DB3CA9CE-327D-4616-A993-A16EEEB0073D}"/>
    <dgm:cxn modelId="{6A88A9FC-4583-4D95-AA2E-4E1058CDAED5}" type="presOf" srcId="{5913FCCC-0BE6-4E96-A2C4-4E71A5A751C8}" destId="{0EC3AE6D-A187-4BEA-A95D-D26700383E11}" srcOrd="0" destOrd="1" presId="urn:microsoft.com/office/officeart/2005/8/layout/vList2"/>
    <dgm:cxn modelId="{BCB85328-4EF3-44E4-B551-C66097CB0322}" type="presOf" srcId="{D03D21E9-7A3D-402C-9352-D57869B3C7BE}" destId="{192E4B94-F118-46E0-9A12-67D6B38A72CA}" srcOrd="0" destOrd="0" presId="urn:microsoft.com/office/officeart/2005/8/layout/vList2"/>
    <dgm:cxn modelId="{FDE6E015-55D1-489A-9C07-88F38F5AC97D}" type="presParOf" srcId="{192E4B94-F118-46E0-9A12-67D6B38A72CA}" destId="{AC7657F6-69EF-4AF3-8FDC-C203775D5C62}" srcOrd="0" destOrd="0" presId="urn:microsoft.com/office/officeart/2005/8/layout/vList2"/>
    <dgm:cxn modelId="{9C97AD25-128E-465D-8BD1-718E059EEBA2}" type="presParOf" srcId="{192E4B94-F118-46E0-9A12-67D6B38A72CA}" destId="{4F9E9604-1504-4DF3-AB58-7B8777A972FC}" srcOrd="1" destOrd="0" presId="urn:microsoft.com/office/officeart/2005/8/layout/vList2"/>
    <dgm:cxn modelId="{95E03285-767E-4830-A01A-271B1D7E88CF}" type="presParOf" srcId="{192E4B94-F118-46E0-9A12-67D6B38A72CA}" destId="{B605E581-466B-4ADD-8BC6-D86D92D6A3CB}" srcOrd="2" destOrd="0" presId="urn:microsoft.com/office/officeart/2005/8/layout/vList2"/>
    <dgm:cxn modelId="{1563E513-C2D7-4EBC-B24B-4FCF69065B6C}" type="presParOf" srcId="{192E4B94-F118-46E0-9A12-67D6B38A72CA}" destId="{0EC3AE6D-A187-4BEA-A95D-D26700383E11}" srcOrd="3" destOrd="0" presId="urn:microsoft.com/office/officeart/2005/8/layout/vList2"/>
    <dgm:cxn modelId="{887987F8-6800-4D05-A4D4-D3DBF4116AC0}" type="presParOf" srcId="{192E4B94-F118-46E0-9A12-67D6B38A72CA}" destId="{FB923904-956F-4D9C-91AD-39757503F89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9991833-E621-45F0-9F5D-7373B158E524}" type="doc">
      <dgm:prSet loTypeId="urn:microsoft.com/office/officeart/2005/8/layout/vList2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en-IN"/>
        </a:p>
      </dgm:t>
    </dgm:pt>
    <dgm:pt modelId="{40115B28-E190-4980-9399-DAFC897A410F}">
      <dgm:prSet/>
      <dgm:spPr/>
      <dgm:t>
        <a:bodyPr/>
        <a:lstStyle/>
        <a:p>
          <a:pPr rtl="0"/>
          <a:r>
            <a:rPr lang="en-IN" dirty="0" err="1" smtClean="0"/>
            <a:t>Hematological</a:t>
          </a:r>
          <a:r>
            <a:rPr lang="en-IN" dirty="0" smtClean="0"/>
            <a:t> Malignancies</a:t>
          </a:r>
          <a:endParaRPr lang="en-IN" dirty="0"/>
        </a:p>
      </dgm:t>
    </dgm:pt>
    <dgm:pt modelId="{AF32DFBE-A240-4B56-A845-4AF6DF567014}" type="parTrans" cxnId="{8C6C23C4-9EE5-4669-BF7A-543B288E8ABC}">
      <dgm:prSet/>
      <dgm:spPr/>
      <dgm:t>
        <a:bodyPr/>
        <a:lstStyle/>
        <a:p>
          <a:endParaRPr lang="en-IN"/>
        </a:p>
      </dgm:t>
    </dgm:pt>
    <dgm:pt modelId="{F8BFB2CE-6725-421B-9FFC-6E0F4DF224A4}" type="sibTrans" cxnId="{8C6C23C4-9EE5-4669-BF7A-543B288E8ABC}">
      <dgm:prSet/>
      <dgm:spPr/>
      <dgm:t>
        <a:bodyPr/>
        <a:lstStyle/>
        <a:p>
          <a:endParaRPr lang="en-IN"/>
        </a:p>
      </dgm:t>
    </dgm:pt>
    <dgm:pt modelId="{86C1BEA3-4EFD-4636-B8FD-F8DEBF5804EC}">
      <dgm:prSet/>
      <dgm:spPr/>
      <dgm:t>
        <a:bodyPr/>
        <a:lstStyle/>
        <a:p>
          <a:pPr rtl="0"/>
          <a:r>
            <a:rPr lang="en-IN" dirty="0" smtClean="0"/>
            <a:t>Myeloproliferative Disorders</a:t>
          </a:r>
          <a:endParaRPr lang="en-IN" dirty="0"/>
        </a:p>
      </dgm:t>
    </dgm:pt>
    <dgm:pt modelId="{6D946B8E-B9D7-45BD-9731-82A5298E1267}" type="parTrans" cxnId="{0779AB5A-8B94-4339-A24D-E0ED5377EBD1}">
      <dgm:prSet/>
      <dgm:spPr/>
      <dgm:t>
        <a:bodyPr/>
        <a:lstStyle/>
        <a:p>
          <a:endParaRPr lang="en-IN"/>
        </a:p>
      </dgm:t>
    </dgm:pt>
    <dgm:pt modelId="{CA66E56D-46F6-47C1-8140-466478383399}" type="sibTrans" cxnId="{0779AB5A-8B94-4339-A24D-E0ED5377EBD1}">
      <dgm:prSet/>
      <dgm:spPr/>
      <dgm:t>
        <a:bodyPr/>
        <a:lstStyle/>
        <a:p>
          <a:endParaRPr lang="en-IN"/>
        </a:p>
      </dgm:t>
    </dgm:pt>
    <dgm:pt modelId="{B078501F-07DA-4D5B-955E-6400DAA851C3}">
      <dgm:prSet/>
      <dgm:spPr/>
      <dgm:t>
        <a:bodyPr/>
        <a:lstStyle/>
        <a:p>
          <a:pPr rtl="0"/>
          <a:r>
            <a:rPr lang="en-IN" dirty="0" smtClean="0"/>
            <a:t>Eosinophilic </a:t>
          </a:r>
          <a:r>
            <a:rPr lang="en-IN" dirty="0" err="1" smtClean="0"/>
            <a:t>Leukemia</a:t>
          </a:r>
          <a:endParaRPr lang="en-IN" dirty="0"/>
        </a:p>
      </dgm:t>
    </dgm:pt>
    <dgm:pt modelId="{0D46089F-49D3-449F-B7D1-85E34EB26571}" type="parTrans" cxnId="{F90ACF61-C3AC-4DD1-B83F-A6BD1FDB0DA2}">
      <dgm:prSet/>
      <dgm:spPr/>
      <dgm:t>
        <a:bodyPr/>
        <a:lstStyle/>
        <a:p>
          <a:endParaRPr lang="en-IN"/>
        </a:p>
      </dgm:t>
    </dgm:pt>
    <dgm:pt modelId="{96E74DB2-D951-4440-A490-8374BC886A67}" type="sibTrans" cxnId="{F90ACF61-C3AC-4DD1-B83F-A6BD1FDB0DA2}">
      <dgm:prSet/>
      <dgm:spPr/>
      <dgm:t>
        <a:bodyPr/>
        <a:lstStyle/>
        <a:p>
          <a:endParaRPr lang="en-IN"/>
        </a:p>
      </dgm:t>
    </dgm:pt>
    <dgm:pt modelId="{EDAB0BD2-912D-4667-8D62-AEF226EBD41E}">
      <dgm:prSet/>
      <dgm:spPr/>
      <dgm:t>
        <a:bodyPr/>
        <a:lstStyle/>
        <a:p>
          <a:pPr rtl="0"/>
          <a:r>
            <a:rPr lang="en-IN" dirty="0" smtClean="0"/>
            <a:t>Peripheral T cell Lymphoma</a:t>
          </a:r>
          <a:endParaRPr lang="en-IN" dirty="0"/>
        </a:p>
      </dgm:t>
    </dgm:pt>
    <dgm:pt modelId="{6853398B-0BC2-454D-8959-D4A751FF5BB9}" type="parTrans" cxnId="{ECE498DB-904B-40F1-99DE-C8D21FCE1BBA}">
      <dgm:prSet/>
      <dgm:spPr/>
      <dgm:t>
        <a:bodyPr/>
        <a:lstStyle/>
        <a:p>
          <a:endParaRPr lang="en-IN"/>
        </a:p>
      </dgm:t>
    </dgm:pt>
    <dgm:pt modelId="{2E15AA61-6CFC-4C7D-ACF1-EA78CB3FB158}" type="sibTrans" cxnId="{ECE498DB-904B-40F1-99DE-C8D21FCE1BBA}">
      <dgm:prSet/>
      <dgm:spPr/>
      <dgm:t>
        <a:bodyPr/>
        <a:lstStyle/>
        <a:p>
          <a:endParaRPr lang="en-IN"/>
        </a:p>
      </dgm:t>
    </dgm:pt>
    <dgm:pt modelId="{43DC545C-230D-45D1-9576-F653A26A37BF}">
      <dgm:prSet/>
      <dgm:spPr/>
      <dgm:t>
        <a:bodyPr/>
        <a:lstStyle/>
        <a:p>
          <a:pPr rtl="0"/>
          <a:r>
            <a:rPr lang="en-IN" dirty="0" smtClean="0"/>
            <a:t>Dermatological conditions</a:t>
          </a:r>
          <a:endParaRPr lang="en-IN" dirty="0"/>
        </a:p>
      </dgm:t>
    </dgm:pt>
    <dgm:pt modelId="{820ACBCA-C924-484A-8541-42162A957FA7}" type="parTrans" cxnId="{17D7AECB-F49B-4392-BAD7-642B17233BBF}">
      <dgm:prSet/>
      <dgm:spPr/>
      <dgm:t>
        <a:bodyPr/>
        <a:lstStyle/>
        <a:p>
          <a:endParaRPr lang="en-IN"/>
        </a:p>
      </dgm:t>
    </dgm:pt>
    <dgm:pt modelId="{92EC9E3F-BF19-4A49-8C22-C041F7F36D14}" type="sibTrans" cxnId="{17D7AECB-F49B-4392-BAD7-642B17233BBF}">
      <dgm:prSet/>
      <dgm:spPr/>
      <dgm:t>
        <a:bodyPr/>
        <a:lstStyle/>
        <a:p>
          <a:endParaRPr lang="en-IN"/>
        </a:p>
      </dgm:t>
    </dgm:pt>
    <dgm:pt modelId="{4F118897-48F0-4351-9D13-692D553E9FAF}">
      <dgm:prSet/>
      <dgm:spPr/>
      <dgm:t>
        <a:bodyPr/>
        <a:lstStyle/>
        <a:p>
          <a:pPr rtl="0"/>
          <a:r>
            <a:rPr lang="en-IN" dirty="0" smtClean="0"/>
            <a:t>Atopic dermatitis </a:t>
          </a:r>
          <a:endParaRPr lang="en-IN" dirty="0"/>
        </a:p>
      </dgm:t>
    </dgm:pt>
    <dgm:pt modelId="{45FD9E78-D96F-403F-8D22-7714D96A97FC}" type="parTrans" cxnId="{05429CB3-CD97-40C4-B826-DB13EFCE66CE}">
      <dgm:prSet/>
      <dgm:spPr/>
      <dgm:t>
        <a:bodyPr/>
        <a:lstStyle/>
        <a:p>
          <a:endParaRPr lang="en-IN"/>
        </a:p>
      </dgm:t>
    </dgm:pt>
    <dgm:pt modelId="{22244833-DFB1-47AD-9C3F-715534EE96B7}" type="sibTrans" cxnId="{05429CB3-CD97-40C4-B826-DB13EFCE66CE}">
      <dgm:prSet/>
      <dgm:spPr/>
      <dgm:t>
        <a:bodyPr/>
        <a:lstStyle/>
        <a:p>
          <a:endParaRPr lang="en-IN"/>
        </a:p>
      </dgm:t>
    </dgm:pt>
    <dgm:pt modelId="{52367730-BBA3-4D50-AE19-56FB75E0BE7B}">
      <dgm:prSet/>
      <dgm:spPr/>
      <dgm:t>
        <a:bodyPr/>
        <a:lstStyle/>
        <a:p>
          <a:pPr rtl="0"/>
          <a:r>
            <a:rPr lang="en-IN" smtClean="0"/>
            <a:t>Bullous pemphigoid</a:t>
          </a:r>
          <a:endParaRPr lang="en-IN"/>
        </a:p>
      </dgm:t>
    </dgm:pt>
    <dgm:pt modelId="{902024C3-63D5-4030-80F3-9EBFD0805F4B}" type="parTrans" cxnId="{FE21E825-6AD3-4084-BAD4-DC5FDABD65D1}">
      <dgm:prSet/>
      <dgm:spPr/>
      <dgm:t>
        <a:bodyPr/>
        <a:lstStyle/>
        <a:p>
          <a:endParaRPr lang="en-IN"/>
        </a:p>
      </dgm:t>
    </dgm:pt>
    <dgm:pt modelId="{C372DFDC-4F56-4056-95B2-35640C55378D}" type="sibTrans" cxnId="{FE21E825-6AD3-4084-BAD4-DC5FDABD65D1}">
      <dgm:prSet/>
      <dgm:spPr/>
      <dgm:t>
        <a:bodyPr/>
        <a:lstStyle/>
        <a:p>
          <a:endParaRPr lang="en-IN"/>
        </a:p>
      </dgm:t>
    </dgm:pt>
    <dgm:pt modelId="{5AF912A6-B819-4433-856A-B95D7945CADE}">
      <dgm:prSet/>
      <dgm:spPr/>
      <dgm:t>
        <a:bodyPr/>
        <a:lstStyle/>
        <a:p>
          <a:pPr rtl="0"/>
          <a:r>
            <a:rPr lang="en-IN" smtClean="0"/>
            <a:t>Dermatitis Herpetiformis</a:t>
          </a:r>
          <a:endParaRPr lang="en-IN"/>
        </a:p>
      </dgm:t>
    </dgm:pt>
    <dgm:pt modelId="{F916CC7B-E221-441C-A931-E18B5F2F6F1B}" type="parTrans" cxnId="{EC200D82-67AE-456B-B210-EFD990BFC927}">
      <dgm:prSet/>
      <dgm:spPr/>
      <dgm:t>
        <a:bodyPr/>
        <a:lstStyle/>
        <a:p>
          <a:endParaRPr lang="en-IN"/>
        </a:p>
      </dgm:t>
    </dgm:pt>
    <dgm:pt modelId="{31D23592-F315-464F-9435-75A576C412A6}" type="sibTrans" cxnId="{EC200D82-67AE-456B-B210-EFD990BFC927}">
      <dgm:prSet/>
      <dgm:spPr/>
      <dgm:t>
        <a:bodyPr/>
        <a:lstStyle/>
        <a:p>
          <a:endParaRPr lang="en-IN"/>
        </a:p>
      </dgm:t>
    </dgm:pt>
    <dgm:pt modelId="{D1EDCDF0-9A41-43CC-B620-DAAA8CB6992C}">
      <dgm:prSet/>
      <dgm:spPr/>
      <dgm:t>
        <a:bodyPr/>
        <a:lstStyle/>
        <a:p>
          <a:pPr rtl="0"/>
          <a:r>
            <a:rPr lang="en-IN" dirty="0" smtClean="0"/>
            <a:t>Ca after Radiotherapy</a:t>
          </a:r>
          <a:endParaRPr lang="en-IN" dirty="0"/>
        </a:p>
      </dgm:t>
    </dgm:pt>
    <dgm:pt modelId="{2D70C8C3-B1D8-4C04-9D15-3A126A522BA5}" type="parTrans" cxnId="{9136E3C5-57CC-4E5A-9C12-1A7DEF4641CE}">
      <dgm:prSet/>
      <dgm:spPr/>
      <dgm:t>
        <a:bodyPr/>
        <a:lstStyle/>
        <a:p>
          <a:endParaRPr lang="en-IN"/>
        </a:p>
      </dgm:t>
    </dgm:pt>
    <dgm:pt modelId="{1D838406-D642-47AA-95A9-D116F008AAD7}" type="sibTrans" cxnId="{9136E3C5-57CC-4E5A-9C12-1A7DEF4641CE}">
      <dgm:prSet/>
      <dgm:spPr/>
      <dgm:t>
        <a:bodyPr/>
        <a:lstStyle/>
        <a:p>
          <a:endParaRPr lang="en-IN"/>
        </a:p>
      </dgm:t>
    </dgm:pt>
    <dgm:pt modelId="{0D4D752C-A305-4333-9DDB-6B915A92BCCF}">
      <dgm:prSet/>
      <dgm:spPr/>
      <dgm:t>
        <a:bodyPr/>
        <a:lstStyle/>
        <a:p>
          <a:pPr rtl="0"/>
          <a:r>
            <a:rPr lang="en-IN" dirty="0" smtClean="0"/>
            <a:t>Pulmonary disorders</a:t>
          </a:r>
          <a:endParaRPr lang="en-IN" dirty="0"/>
        </a:p>
      </dgm:t>
    </dgm:pt>
    <dgm:pt modelId="{C0238CB6-12E2-4499-8DFE-2669FC60DB9E}" type="parTrans" cxnId="{ADBC0861-03C3-4C4B-AC72-14AD9C408D13}">
      <dgm:prSet/>
      <dgm:spPr/>
      <dgm:t>
        <a:bodyPr/>
        <a:lstStyle/>
        <a:p>
          <a:endParaRPr lang="en-IN"/>
        </a:p>
      </dgm:t>
    </dgm:pt>
    <dgm:pt modelId="{20ED0A47-4190-42E9-A9E2-FB0AF356D50D}" type="sibTrans" cxnId="{ADBC0861-03C3-4C4B-AC72-14AD9C408D13}">
      <dgm:prSet/>
      <dgm:spPr/>
      <dgm:t>
        <a:bodyPr/>
        <a:lstStyle/>
        <a:p>
          <a:endParaRPr lang="en-IN"/>
        </a:p>
      </dgm:t>
    </dgm:pt>
    <dgm:pt modelId="{D29BAFAC-9BA6-4AC2-B920-C99EAD4B2236}">
      <dgm:prSet/>
      <dgm:spPr/>
      <dgm:t>
        <a:bodyPr/>
        <a:lstStyle/>
        <a:p>
          <a:pPr rtl="0"/>
          <a:r>
            <a:rPr lang="en-IN" dirty="0" err="1" smtClean="0"/>
            <a:t>Loeffler’s</a:t>
          </a:r>
          <a:r>
            <a:rPr lang="en-IN" dirty="0" smtClean="0"/>
            <a:t> syndrome, acute and chronic pulmonary </a:t>
          </a:r>
          <a:r>
            <a:rPr lang="en-IN" dirty="0" err="1" smtClean="0"/>
            <a:t>eosinophilia</a:t>
          </a:r>
          <a:r>
            <a:rPr lang="en-IN" dirty="0" smtClean="0"/>
            <a:t>  </a:t>
          </a:r>
          <a:endParaRPr lang="en-IN" dirty="0"/>
        </a:p>
      </dgm:t>
    </dgm:pt>
    <dgm:pt modelId="{420DAD3F-FCB6-42FC-B2A9-9AB6B30682F6}" type="parTrans" cxnId="{1A87FBDF-72A9-4AA9-B8D1-E23DF679114D}">
      <dgm:prSet/>
      <dgm:spPr/>
      <dgm:t>
        <a:bodyPr/>
        <a:lstStyle/>
        <a:p>
          <a:endParaRPr lang="en-IN"/>
        </a:p>
      </dgm:t>
    </dgm:pt>
    <dgm:pt modelId="{3E71A92A-56D1-403F-BA76-F611DEABEFFC}" type="sibTrans" cxnId="{1A87FBDF-72A9-4AA9-B8D1-E23DF679114D}">
      <dgm:prSet/>
      <dgm:spPr/>
      <dgm:t>
        <a:bodyPr/>
        <a:lstStyle/>
        <a:p>
          <a:endParaRPr lang="en-IN"/>
        </a:p>
      </dgm:t>
    </dgm:pt>
    <dgm:pt modelId="{A3E0BF84-645F-4783-AB09-1AAA404EC176}">
      <dgm:prSet/>
      <dgm:spPr/>
      <dgm:t>
        <a:bodyPr/>
        <a:lstStyle/>
        <a:p>
          <a:pPr rtl="0"/>
          <a:r>
            <a:rPr lang="en-IN" dirty="0" smtClean="0"/>
            <a:t>Tropical pulmonary </a:t>
          </a:r>
          <a:r>
            <a:rPr lang="en-IN" dirty="0" err="1" smtClean="0"/>
            <a:t>eosinophilia</a:t>
          </a:r>
          <a:r>
            <a:rPr lang="en-IN" dirty="0" smtClean="0"/>
            <a:t>, ABPA, </a:t>
          </a:r>
          <a:r>
            <a:rPr lang="en-IN" dirty="0" err="1" smtClean="0"/>
            <a:t>bronchocentric</a:t>
          </a:r>
          <a:r>
            <a:rPr lang="en-IN" dirty="0" smtClean="0"/>
            <a:t> </a:t>
          </a:r>
          <a:r>
            <a:rPr lang="en-IN" dirty="0" err="1" smtClean="0"/>
            <a:t>granulomatosis</a:t>
          </a:r>
          <a:endParaRPr lang="en-IN" dirty="0"/>
        </a:p>
      </dgm:t>
    </dgm:pt>
    <dgm:pt modelId="{D5817CE8-A08E-42B1-8CC9-2F073241AA35}" type="parTrans" cxnId="{8AEB50CB-2AC6-4035-9B53-EBE7833B4CED}">
      <dgm:prSet/>
      <dgm:spPr/>
      <dgm:t>
        <a:bodyPr/>
        <a:lstStyle/>
        <a:p>
          <a:endParaRPr lang="en-IN"/>
        </a:p>
      </dgm:t>
    </dgm:pt>
    <dgm:pt modelId="{AF7AA9DF-3CD2-4A69-A32F-07BC22096A17}" type="sibTrans" cxnId="{8AEB50CB-2AC6-4035-9B53-EBE7833B4CED}">
      <dgm:prSet/>
      <dgm:spPr/>
      <dgm:t>
        <a:bodyPr/>
        <a:lstStyle/>
        <a:p>
          <a:endParaRPr lang="en-IN"/>
        </a:p>
      </dgm:t>
    </dgm:pt>
    <dgm:pt modelId="{E20DFFA5-6D6B-4213-A3BC-2B62F79B4B8F}">
      <dgm:prSet/>
      <dgm:spPr/>
      <dgm:t>
        <a:bodyPr/>
        <a:lstStyle/>
        <a:p>
          <a:pPr rtl="0"/>
          <a:r>
            <a:rPr lang="en-IN" dirty="0" smtClean="0"/>
            <a:t>Hodgkin’s Lymphoma</a:t>
          </a:r>
          <a:endParaRPr lang="en-IN" dirty="0"/>
        </a:p>
      </dgm:t>
    </dgm:pt>
    <dgm:pt modelId="{8B9CD940-9AF9-4112-A56D-D72732E2ED65}" type="parTrans" cxnId="{CB32CB91-079D-4B03-A197-6337662B48D0}">
      <dgm:prSet/>
      <dgm:spPr/>
      <dgm:t>
        <a:bodyPr/>
        <a:lstStyle/>
        <a:p>
          <a:endParaRPr lang="en-IN"/>
        </a:p>
      </dgm:t>
    </dgm:pt>
    <dgm:pt modelId="{DF137B84-58FF-41BD-A1D5-C51DBDFE0A06}" type="sibTrans" cxnId="{CB32CB91-079D-4B03-A197-6337662B48D0}">
      <dgm:prSet/>
      <dgm:spPr/>
      <dgm:t>
        <a:bodyPr/>
        <a:lstStyle/>
        <a:p>
          <a:endParaRPr lang="en-IN"/>
        </a:p>
      </dgm:t>
    </dgm:pt>
    <dgm:pt modelId="{B5F124C8-54BF-4111-A0D5-D4DC7C603A95}" type="pres">
      <dgm:prSet presAssocID="{29991833-E621-45F0-9F5D-7373B158E5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30F3C6AC-EBE1-4A3E-8AE6-D35BEF417964}" type="pres">
      <dgm:prSet presAssocID="{40115B28-E190-4980-9399-DAFC897A410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7EF1EF7-E42B-4995-807A-1956FE65C306}" type="pres">
      <dgm:prSet presAssocID="{40115B28-E190-4980-9399-DAFC897A410F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36D7245-C135-416C-8ACA-FB5959F6EA98}" type="pres">
      <dgm:prSet presAssocID="{43DC545C-230D-45D1-9576-F653A26A37B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FF7E3CA-CEEB-4427-B2BB-F362B57C1D26}" type="pres">
      <dgm:prSet presAssocID="{43DC545C-230D-45D1-9576-F653A26A37BF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AA7236B-B0E0-4DCB-9CF5-5C3CAA79B378}" type="pres">
      <dgm:prSet presAssocID="{D1EDCDF0-9A41-43CC-B620-DAAA8CB6992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96B295D-E277-499A-B15A-5262D27D5BC7}" type="pres">
      <dgm:prSet presAssocID="{1D838406-D642-47AA-95A9-D116F008AAD7}" presName="spacer" presStyleCnt="0"/>
      <dgm:spPr/>
    </dgm:pt>
    <dgm:pt modelId="{D11ED336-D176-44FB-88C7-866BB616E04F}" type="pres">
      <dgm:prSet presAssocID="{0D4D752C-A305-4333-9DDB-6B915A92BCC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3E340C9-8E67-4340-8228-D8C61B5FD51D}" type="pres">
      <dgm:prSet presAssocID="{0D4D752C-A305-4333-9DDB-6B915A92BCC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F18E2998-BCDB-45D6-A7AE-66F6E699CA5D}" type="presOf" srcId="{4F118897-48F0-4351-9D13-692D553E9FAF}" destId="{5FF7E3CA-CEEB-4427-B2BB-F362B57C1D26}" srcOrd="0" destOrd="0" presId="urn:microsoft.com/office/officeart/2005/8/layout/vList2"/>
    <dgm:cxn modelId="{9136E3C5-57CC-4E5A-9C12-1A7DEF4641CE}" srcId="{29991833-E621-45F0-9F5D-7373B158E524}" destId="{D1EDCDF0-9A41-43CC-B620-DAAA8CB6992C}" srcOrd="2" destOrd="0" parTransId="{2D70C8C3-B1D8-4C04-9D15-3A126A522BA5}" sibTransId="{1D838406-D642-47AA-95A9-D116F008AAD7}"/>
    <dgm:cxn modelId="{0779AB5A-8B94-4339-A24D-E0ED5377EBD1}" srcId="{40115B28-E190-4980-9399-DAFC897A410F}" destId="{86C1BEA3-4EFD-4636-B8FD-F8DEBF5804EC}" srcOrd="0" destOrd="0" parTransId="{6D946B8E-B9D7-45BD-9731-82A5298E1267}" sibTransId="{CA66E56D-46F6-47C1-8140-466478383399}"/>
    <dgm:cxn modelId="{798C88D4-9C9E-4D48-BCF8-D77B5BED383C}" type="presOf" srcId="{29991833-E621-45F0-9F5D-7373B158E524}" destId="{B5F124C8-54BF-4111-A0D5-D4DC7C603A95}" srcOrd="0" destOrd="0" presId="urn:microsoft.com/office/officeart/2005/8/layout/vList2"/>
    <dgm:cxn modelId="{05429CB3-CD97-40C4-B826-DB13EFCE66CE}" srcId="{43DC545C-230D-45D1-9576-F653A26A37BF}" destId="{4F118897-48F0-4351-9D13-692D553E9FAF}" srcOrd="0" destOrd="0" parTransId="{45FD9E78-D96F-403F-8D22-7714D96A97FC}" sibTransId="{22244833-DFB1-47AD-9C3F-715534EE96B7}"/>
    <dgm:cxn modelId="{ADBC0861-03C3-4C4B-AC72-14AD9C408D13}" srcId="{29991833-E621-45F0-9F5D-7373B158E524}" destId="{0D4D752C-A305-4333-9DDB-6B915A92BCCF}" srcOrd="3" destOrd="0" parTransId="{C0238CB6-12E2-4499-8DFE-2669FC60DB9E}" sibTransId="{20ED0A47-4190-42E9-A9E2-FB0AF356D50D}"/>
    <dgm:cxn modelId="{8AEB50CB-2AC6-4035-9B53-EBE7833B4CED}" srcId="{0D4D752C-A305-4333-9DDB-6B915A92BCCF}" destId="{A3E0BF84-645F-4783-AB09-1AAA404EC176}" srcOrd="1" destOrd="0" parTransId="{D5817CE8-A08E-42B1-8CC9-2F073241AA35}" sibTransId="{AF7AA9DF-3CD2-4A69-A32F-07BC22096A17}"/>
    <dgm:cxn modelId="{CB975902-47BD-4F51-B51D-4E1EFB717E2E}" type="presOf" srcId="{EDAB0BD2-912D-4667-8D62-AEF226EBD41E}" destId="{27EF1EF7-E42B-4995-807A-1956FE65C306}" srcOrd="0" destOrd="2" presId="urn:microsoft.com/office/officeart/2005/8/layout/vList2"/>
    <dgm:cxn modelId="{F90ACF61-C3AC-4DD1-B83F-A6BD1FDB0DA2}" srcId="{40115B28-E190-4980-9399-DAFC897A410F}" destId="{B078501F-07DA-4D5B-955E-6400DAA851C3}" srcOrd="1" destOrd="0" parTransId="{0D46089F-49D3-449F-B7D1-85E34EB26571}" sibTransId="{96E74DB2-D951-4440-A490-8374BC886A67}"/>
    <dgm:cxn modelId="{1A87FBDF-72A9-4AA9-B8D1-E23DF679114D}" srcId="{0D4D752C-A305-4333-9DDB-6B915A92BCCF}" destId="{D29BAFAC-9BA6-4AC2-B920-C99EAD4B2236}" srcOrd="0" destOrd="0" parTransId="{420DAD3F-FCB6-42FC-B2A9-9AB6B30682F6}" sibTransId="{3E71A92A-56D1-403F-BA76-F611DEABEFFC}"/>
    <dgm:cxn modelId="{ECE498DB-904B-40F1-99DE-C8D21FCE1BBA}" srcId="{40115B28-E190-4980-9399-DAFC897A410F}" destId="{EDAB0BD2-912D-4667-8D62-AEF226EBD41E}" srcOrd="2" destOrd="0" parTransId="{6853398B-0BC2-454D-8959-D4A751FF5BB9}" sibTransId="{2E15AA61-6CFC-4C7D-ACF1-EA78CB3FB158}"/>
    <dgm:cxn modelId="{17D7AECB-F49B-4392-BAD7-642B17233BBF}" srcId="{29991833-E621-45F0-9F5D-7373B158E524}" destId="{43DC545C-230D-45D1-9576-F653A26A37BF}" srcOrd="1" destOrd="0" parTransId="{820ACBCA-C924-484A-8541-42162A957FA7}" sibTransId="{92EC9E3F-BF19-4A49-8C22-C041F7F36D14}"/>
    <dgm:cxn modelId="{7FA7B656-C043-484C-BB7E-57FC9967B21F}" type="presOf" srcId="{E20DFFA5-6D6B-4213-A3BC-2B62F79B4B8F}" destId="{27EF1EF7-E42B-4995-807A-1956FE65C306}" srcOrd="0" destOrd="3" presId="urn:microsoft.com/office/officeart/2005/8/layout/vList2"/>
    <dgm:cxn modelId="{EC200D82-67AE-456B-B210-EFD990BFC927}" srcId="{43DC545C-230D-45D1-9576-F653A26A37BF}" destId="{5AF912A6-B819-4433-856A-B95D7945CADE}" srcOrd="2" destOrd="0" parTransId="{F916CC7B-E221-441C-A931-E18B5F2F6F1B}" sibTransId="{31D23592-F315-464F-9435-75A576C412A6}"/>
    <dgm:cxn modelId="{5581D766-0C37-4E6F-B825-23316F42B3CD}" type="presOf" srcId="{B078501F-07DA-4D5B-955E-6400DAA851C3}" destId="{27EF1EF7-E42B-4995-807A-1956FE65C306}" srcOrd="0" destOrd="1" presId="urn:microsoft.com/office/officeart/2005/8/layout/vList2"/>
    <dgm:cxn modelId="{A1D2A16C-97AA-4EFE-89C5-BD2D9ECF2F59}" type="presOf" srcId="{43DC545C-230D-45D1-9576-F653A26A37BF}" destId="{236D7245-C135-416C-8ACA-FB5959F6EA98}" srcOrd="0" destOrd="0" presId="urn:microsoft.com/office/officeart/2005/8/layout/vList2"/>
    <dgm:cxn modelId="{E9B937E5-A27C-4C19-8A72-62B55AF52958}" type="presOf" srcId="{A3E0BF84-645F-4783-AB09-1AAA404EC176}" destId="{83E340C9-8E67-4340-8228-D8C61B5FD51D}" srcOrd="0" destOrd="1" presId="urn:microsoft.com/office/officeart/2005/8/layout/vList2"/>
    <dgm:cxn modelId="{72A5DD4D-C257-4C1E-A2DB-BA46833B5DC2}" type="presOf" srcId="{D29BAFAC-9BA6-4AC2-B920-C99EAD4B2236}" destId="{83E340C9-8E67-4340-8228-D8C61B5FD51D}" srcOrd="0" destOrd="0" presId="urn:microsoft.com/office/officeart/2005/8/layout/vList2"/>
    <dgm:cxn modelId="{7AC712CB-C13C-4378-9662-6E7247E3E683}" type="presOf" srcId="{86C1BEA3-4EFD-4636-B8FD-F8DEBF5804EC}" destId="{27EF1EF7-E42B-4995-807A-1956FE65C306}" srcOrd="0" destOrd="0" presId="urn:microsoft.com/office/officeart/2005/8/layout/vList2"/>
    <dgm:cxn modelId="{5EDBC3D3-A21D-43F8-B273-92C1B6CE8778}" type="presOf" srcId="{52367730-BBA3-4D50-AE19-56FB75E0BE7B}" destId="{5FF7E3CA-CEEB-4427-B2BB-F362B57C1D26}" srcOrd="0" destOrd="1" presId="urn:microsoft.com/office/officeart/2005/8/layout/vList2"/>
    <dgm:cxn modelId="{CB32CB91-079D-4B03-A197-6337662B48D0}" srcId="{40115B28-E190-4980-9399-DAFC897A410F}" destId="{E20DFFA5-6D6B-4213-A3BC-2B62F79B4B8F}" srcOrd="3" destOrd="0" parTransId="{8B9CD940-9AF9-4112-A56D-D72732E2ED65}" sibTransId="{DF137B84-58FF-41BD-A1D5-C51DBDFE0A06}"/>
    <dgm:cxn modelId="{BFBF8624-8BF9-4051-B530-3D30E0FB22E1}" type="presOf" srcId="{0D4D752C-A305-4333-9DDB-6B915A92BCCF}" destId="{D11ED336-D176-44FB-88C7-866BB616E04F}" srcOrd="0" destOrd="0" presId="urn:microsoft.com/office/officeart/2005/8/layout/vList2"/>
    <dgm:cxn modelId="{FE21E825-6AD3-4084-BAD4-DC5FDABD65D1}" srcId="{43DC545C-230D-45D1-9576-F653A26A37BF}" destId="{52367730-BBA3-4D50-AE19-56FB75E0BE7B}" srcOrd="1" destOrd="0" parTransId="{902024C3-63D5-4030-80F3-9EBFD0805F4B}" sibTransId="{C372DFDC-4F56-4056-95B2-35640C55378D}"/>
    <dgm:cxn modelId="{8AE2F7AD-F92A-4ADA-915B-0C9066057DD7}" type="presOf" srcId="{5AF912A6-B819-4433-856A-B95D7945CADE}" destId="{5FF7E3CA-CEEB-4427-B2BB-F362B57C1D26}" srcOrd="0" destOrd="2" presId="urn:microsoft.com/office/officeart/2005/8/layout/vList2"/>
    <dgm:cxn modelId="{8C6C23C4-9EE5-4669-BF7A-543B288E8ABC}" srcId="{29991833-E621-45F0-9F5D-7373B158E524}" destId="{40115B28-E190-4980-9399-DAFC897A410F}" srcOrd="0" destOrd="0" parTransId="{AF32DFBE-A240-4B56-A845-4AF6DF567014}" sibTransId="{F8BFB2CE-6725-421B-9FFC-6E0F4DF224A4}"/>
    <dgm:cxn modelId="{69BA145A-B2A7-436C-85C7-248C218B77E9}" type="presOf" srcId="{D1EDCDF0-9A41-43CC-B620-DAAA8CB6992C}" destId="{CAA7236B-B0E0-4DCB-9CF5-5C3CAA79B378}" srcOrd="0" destOrd="0" presId="urn:microsoft.com/office/officeart/2005/8/layout/vList2"/>
    <dgm:cxn modelId="{3D75680B-8BFF-4130-A981-7A0C6564DE0A}" type="presOf" srcId="{40115B28-E190-4980-9399-DAFC897A410F}" destId="{30F3C6AC-EBE1-4A3E-8AE6-D35BEF417964}" srcOrd="0" destOrd="0" presId="urn:microsoft.com/office/officeart/2005/8/layout/vList2"/>
    <dgm:cxn modelId="{6187D428-085E-4D66-8F7C-00C9449EF74B}" type="presParOf" srcId="{B5F124C8-54BF-4111-A0D5-D4DC7C603A95}" destId="{30F3C6AC-EBE1-4A3E-8AE6-D35BEF417964}" srcOrd="0" destOrd="0" presId="urn:microsoft.com/office/officeart/2005/8/layout/vList2"/>
    <dgm:cxn modelId="{D670C690-5A57-4A2E-A863-34B63420F4B4}" type="presParOf" srcId="{B5F124C8-54BF-4111-A0D5-D4DC7C603A95}" destId="{27EF1EF7-E42B-4995-807A-1956FE65C306}" srcOrd="1" destOrd="0" presId="urn:microsoft.com/office/officeart/2005/8/layout/vList2"/>
    <dgm:cxn modelId="{B4B3E67F-02AB-421B-A697-3E18F1BE8FF9}" type="presParOf" srcId="{B5F124C8-54BF-4111-A0D5-D4DC7C603A95}" destId="{236D7245-C135-416C-8ACA-FB5959F6EA98}" srcOrd="2" destOrd="0" presId="urn:microsoft.com/office/officeart/2005/8/layout/vList2"/>
    <dgm:cxn modelId="{F8CD3127-BE4D-43A3-8098-F43B799ACDCC}" type="presParOf" srcId="{B5F124C8-54BF-4111-A0D5-D4DC7C603A95}" destId="{5FF7E3CA-CEEB-4427-B2BB-F362B57C1D26}" srcOrd="3" destOrd="0" presId="urn:microsoft.com/office/officeart/2005/8/layout/vList2"/>
    <dgm:cxn modelId="{B98470B1-4E55-41BD-A600-107456CB223C}" type="presParOf" srcId="{B5F124C8-54BF-4111-A0D5-D4DC7C603A95}" destId="{CAA7236B-B0E0-4DCB-9CF5-5C3CAA79B378}" srcOrd="4" destOrd="0" presId="urn:microsoft.com/office/officeart/2005/8/layout/vList2"/>
    <dgm:cxn modelId="{87059F0A-4A9B-45E5-8793-109CBE78290E}" type="presParOf" srcId="{B5F124C8-54BF-4111-A0D5-D4DC7C603A95}" destId="{196B295D-E277-499A-B15A-5262D27D5BC7}" srcOrd="5" destOrd="0" presId="urn:microsoft.com/office/officeart/2005/8/layout/vList2"/>
    <dgm:cxn modelId="{93BED6F5-906F-4384-9F8A-43057BF0CD34}" type="presParOf" srcId="{B5F124C8-54BF-4111-A0D5-D4DC7C603A95}" destId="{D11ED336-D176-44FB-88C7-866BB616E04F}" srcOrd="6" destOrd="0" presId="urn:microsoft.com/office/officeart/2005/8/layout/vList2"/>
    <dgm:cxn modelId="{08333C10-2518-4F05-863F-283D4068D43E}" type="presParOf" srcId="{B5F124C8-54BF-4111-A0D5-D4DC7C603A95}" destId="{83E340C9-8E67-4340-8228-D8C61B5FD51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03F49B-973C-4A29-8F65-7F24621CF423}" type="doc">
      <dgm:prSet loTypeId="urn:microsoft.com/office/officeart/2005/8/layout/venn3" loCatId="relationship" qsTypeId="urn:microsoft.com/office/officeart/2005/8/quickstyle/3d1" qsCatId="3D" csTypeId="urn:microsoft.com/office/officeart/2005/8/colors/colorful1#6" csCatId="colorful"/>
      <dgm:spPr/>
      <dgm:t>
        <a:bodyPr/>
        <a:lstStyle/>
        <a:p>
          <a:endParaRPr lang="en-IN"/>
        </a:p>
      </dgm:t>
    </dgm:pt>
    <dgm:pt modelId="{FF61F409-EB63-4A6D-942C-95E59760BC2A}">
      <dgm:prSet/>
      <dgm:spPr/>
      <dgm:t>
        <a:bodyPr/>
        <a:lstStyle/>
        <a:p>
          <a:pPr rtl="0"/>
          <a:r>
            <a:rPr lang="en-IN" smtClean="0"/>
            <a:t>Infectious Mononucleosis</a:t>
          </a:r>
          <a:endParaRPr lang="en-IN"/>
        </a:p>
      </dgm:t>
    </dgm:pt>
    <dgm:pt modelId="{181C7043-5A2E-4D85-AB44-10AF0B70F012}" type="parTrans" cxnId="{3288EDC0-E9E9-4398-8341-CF398F5B10BF}">
      <dgm:prSet/>
      <dgm:spPr/>
      <dgm:t>
        <a:bodyPr/>
        <a:lstStyle/>
        <a:p>
          <a:endParaRPr lang="en-IN"/>
        </a:p>
      </dgm:t>
    </dgm:pt>
    <dgm:pt modelId="{D567F2F7-820A-4E0D-8ED8-501331B96CC2}" type="sibTrans" cxnId="{3288EDC0-E9E9-4398-8341-CF398F5B10BF}">
      <dgm:prSet/>
      <dgm:spPr/>
      <dgm:t>
        <a:bodyPr/>
        <a:lstStyle/>
        <a:p>
          <a:endParaRPr lang="en-IN"/>
        </a:p>
      </dgm:t>
    </dgm:pt>
    <dgm:pt modelId="{59E5E565-2665-40F8-9349-3E3E2748F0C7}">
      <dgm:prSet/>
      <dgm:spPr/>
      <dgm:t>
        <a:bodyPr/>
        <a:lstStyle/>
        <a:p>
          <a:pPr rtl="0"/>
          <a:r>
            <a:rPr lang="en-IN" smtClean="0"/>
            <a:t>HHV 6</a:t>
          </a:r>
          <a:endParaRPr lang="en-IN"/>
        </a:p>
      </dgm:t>
    </dgm:pt>
    <dgm:pt modelId="{9B193EEE-3133-4019-8E60-5CAC4F467FE0}" type="parTrans" cxnId="{7A68F8BA-4308-4E6E-9273-A15C1DF809A2}">
      <dgm:prSet/>
      <dgm:spPr/>
      <dgm:t>
        <a:bodyPr/>
        <a:lstStyle/>
        <a:p>
          <a:endParaRPr lang="en-IN"/>
        </a:p>
      </dgm:t>
    </dgm:pt>
    <dgm:pt modelId="{DEAF1491-15F9-47F4-9E90-0B655F5A3332}" type="sibTrans" cxnId="{7A68F8BA-4308-4E6E-9273-A15C1DF809A2}">
      <dgm:prSet/>
      <dgm:spPr/>
      <dgm:t>
        <a:bodyPr/>
        <a:lstStyle/>
        <a:p>
          <a:endParaRPr lang="en-IN"/>
        </a:p>
      </dgm:t>
    </dgm:pt>
    <dgm:pt modelId="{1AD79D91-827C-49B8-88C3-504F611D7547}">
      <dgm:prSet/>
      <dgm:spPr/>
      <dgm:t>
        <a:bodyPr/>
        <a:lstStyle/>
        <a:p>
          <a:pPr rtl="0"/>
          <a:r>
            <a:rPr lang="en-IN" smtClean="0"/>
            <a:t>CMV</a:t>
          </a:r>
          <a:endParaRPr lang="en-IN"/>
        </a:p>
      </dgm:t>
    </dgm:pt>
    <dgm:pt modelId="{27ED90B7-1717-4647-97A8-7303FCDB47FC}" type="parTrans" cxnId="{8E8D8822-934D-4442-BB22-E45147A46EC0}">
      <dgm:prSet/>
      <dgm:spPr/>
      <dgm:t>
        <a:bodyPr/>
        <a:lstStyle/>
        <a:p>
          <a:endParaRPr lang="en-IN"/>
        </a:p>
      </dgm:t>
    </dgm:pt>
    <dgm:pt modelId="{FACAD40A-F28F-49FB-B86E-6AFCCC0C6924}" type="sibTrans" cxnId="{8E8D8822-934D-4442-BB22-E45147A46EC0}">
      <dgm:prSet/>
      <dgm:spPr/>
      <dgm:t>
        <a:bodyPr/>
        <a:lstStyle/>
        <a:p>
          <a:endParaRPr lang="en-IN"/>
        </a:p>
      </dgm:t>
    </dgm:pt>
    <dgm:pt modelId="{DEBABBCC-0C2E-42E5-B4A7-EDDD1B5D4902}">
      <dgm:prSet/>
      <dgm:spPr/>
      <dgm:t>
        <a:bodyPr/>
        <a:lstStyle/>
        <a:p>
          <a:pPr rtl="0"/>
          <a:r>
            <a:rPr lang="en-IN" smtClean="0"/>
            <a:t>Serum Sickness</a:t>
          </a:r>
          <a:endParaRPr lang="en-IN"/>
        </a:p>
      </dgm:t>
    </dgm:pt>
    <dgm:pt modelId="{02EF9CF7-60EF-4448-B80E-D4325654D114}" type="parTrans" cxnId="{6B1949E8-F347-4BE5-A587-79A89234E7A0}">
      <dgm:prSet/>
      <dgm:spPr/>
      <dgm:t>
        <a:bodyPr/>
        <a:lstStyle/>
        <a:p>
          <a:endParaRPr lang="en-IN"/>
        </a:p>
      </dgm:t>
    </dgm:pt>
    <dgm:pt modelId="{FFE6F12D-A8BF-46B9-A4C4-869A47DDA093}" type="sibTrans" cxnId="{6B1949E8-F347-4BE5-A587-79A89234E7A0}">
      <dgm:prSet/>
      <dgm:spPr/>
      <dgm:t>
        <a:bodyPr/>
        <a:lstStyle/>
        <a:p>
          <a:endParaRPr lang="en-IN"/>
        </a:p>
      </dgm:t>
    </dgm:pt>
    <dgm:pt modelId="{067FF88E-4753-4ED4-9939-CE7364AD0159}">
      <dgm:prSet/>
      <dgm:spPr/>
      <dgm:t>
        <a:bodyPr/>
        <a:lstStyle/>
        <a:p>
          <a:pPr rtl="0"/>
          <a:r>
            <a:rPr lang="en-IN" smtClean="0"/>
            <a:t>Leukemia </a:t>
          </a:r>
          <a:endParaRPr lang="en-IN"/>
        </a:p>
      </dgm:t>
    </dgm:pt>
    <dgm:pt modelId="{652194E5-8539-4C21-BFFE-8EEB9B1CE854}" type="parTrans" cxnId="{C8875ACA-0BB0-42E2-81D3-3DBF32C482ED}">
      <dgm:prSet/>
      <dgm:spPr/>
      <dgm:t>
        <a:bodyPr/>
        <a:lstStyle/>
        <a:p>
          <a:endParaRPr lang="en-IN"/>
        </a:p>
      </dgm:t>
    </dgm:pt>
    <dgm:pt modelId="{3FC1F4CD-F7E2-463C-A419-015A19801EB2}" type="sibTrans" cxnId="{C8875ACA-0BB0-42E2-81D3-3DBF32C482ED}">
      <dgm:prSet/>
      <dgm:spPr/>
      <dgm:t>
        <a:bodyPr/>
        <a:lstStyle/>
        <a:p>
          <a:endParaRPr lang="en-IN"/>
        </a:p>
      </dgm:t>
    </dgm:pt>
    <dgm:pt modelId="{C993FC94-B3FE-46EA-985D-31EC8FA9D372}">
      <dgm:prSet/>
      <dgm:spPr/>
      <dgm:t>
        <a:bodyPr/>
        <a:lstStyle/>
        <a:p>
          <a:pPr rtl="0"/>
          <a:r>
            <a:rPr lang="en-IN" smtClean="0"/>
            <a:t>Lymphoma</a:t>
          </a:r>
          <a:endParaRPr lang="en-IN"/>
        </a:p>
      </dgm:t>
    </dgm:pt>
    <dgm:pt modelId="{02A26759-E5C6-4A9C-AA88-E34CEE7B4559}" type="parTrans" cxnId="{10FA74C5-4EE5-422E-B855-75B0E37707E2}">
      <dgm:prSet/>
      <dgm:spPr/>
      <dgm:t>
        <a:bodyPr/>
        <a:lstStyle/>
        <a:p>
          <a:endParaRPr lang="en-IN"/>
        </a:p>
      </dgm:t>
    </dgm:pt>
    <dgm:pt modelId="{31DA004A-A21C-45BC-AD53-66BE38830905}" type="sibTrans" cxnId="{10FA74C5-4EE5-422E-B855-75B0E37707E2}">
      <dgm:prSet/>
      <dgm:spPr/>
      <dgm:t>
        <a:bodyPr/>
        <a:lstStyle/>
        <a:p>
          <a:endParaRPr lang="en-IN"/>
        </a:p>
      </dgm:t>
    </dgm:pt>
    <dgm:pt modelId="{548C3528-1450-4AB5-A68E-5CB203517582}" type="pres">
      <dgm:prSet presAssocID="{9903F49B-973C-4A29-8F65-7F24621CF4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B5BAB9DB-CE6D-4CFF-AD8D-5E1D4A9ADE78}" type="pres">
      <dgm:prSet presAssocID="{FF61F409-EB63-4A6D-942C-95E59760BC2A}" presName="Name5" presStyleLbl="venn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0C35B0F-2DDD-4D82-8FD2-ECAB8413C9EA}" type="pres">
      <dgm:prSet presAssocID="{D567F2F7-820A-4E0D-8ED8-501331B96CC2}" presName="space" presStyleCnt="0"/>
      <dgm:spPr/>
      <dgm:t>
        <a:bodyPr/>
        <a:lstStyle/>
        <a:p>
          <a:endParaRPr lang="en-US"/>
        </a:p>
      </dgm:t>
    </dgm:pt>
    <dgm:pt modelId="{B71F5F21-A006-4AFC-8D0F-9173B4124D8C}" type="pres">
      <dgm:prSet presAssocID="{59E5E565-2665-40F8-9349-3E3E2748F0C7}" presName="Name5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9762869-7054-4D99-A4F7-C601CD12DC84}" type="pres">
      <dgm:prSet presAssocID="{DEAF1491-15F9-47F4-9E90-0B655F5A3332}" presName="space" presStyleCnt="0"/>
      <dgm:spPr/>
      <dgm:t>
        <a:bodyPr/>
        <a:lstStyle/>
        <a:p>
          <a:endParaRPr lang="en-US"/>
        </a:p>
      </dgm:t>
    </dgm:pt>
    <dgm:pt modelId="{7A0C5BF7-372B-4890-BCA1-C57568F038E7}" type="pres">
      <dgm:prSet presAssocID="{1AD79D91-827C-49B8-88C3-504F611D7547}" presName="Name5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1B96D7E-CF4F-43A3-9768-8928EBFF276C}" type="pres">
      <dgm:prSet presAssocID="{FACAD40A-F28F-49FB-B86E-6AFCCC0C6924}" presName="space" presStyleCnt="0"/>
      <dgm:spPr/>
      <dgm:t>
        <a:bodyPr/>
        <a:lstStyle/>
        <a:p>
          <a:endParaRPr lang="en-US"/>
        </a:p>
      </dgm:t>
    </dgm:pt>
    <dgm:pt modelId="{58D83402-43D4-49C9-B086-98C257E4FB13}" type="pres">
      <dgm:prSet presAssocID="{DEBABBCC-0C2E-42E5-B4A7-EDDD1B5D4902}" presName="Name5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F669C89-3B44-443E-99AA-759145F49594}" type="pres">
      <dgm:prSet presAssocID="{FFE6F12D-A8BF-46B9-A4C4-869A47DDA093}" presName="space" presStyleCnt="0"/>
      <dgm:spPr/>
      <dgm:t>
        <a:bodyPr/>
        <a:lstStyle/>
        <a:p>
          <a:endParaRPr lang="en-US"/>
        </a:p>
      </dgm:t>
    </dgm:pt>
    <dgm:pt modelId="{D36DB81C-A8D0-4A6E-A9F1-427162E7E893}" type="pres">
      <dgm:prSet presAssocID="{067FF88E-4753-4ED4-9939-CE7364AD0159}" presName="Name5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DA1E166-491D-4F75-96DC-BAE77E2FC44C}" type="pres">
      <dgm:prSet presAssocID="{3FC1F4CD-F7E2-463C-A419-015A19801EB2}" presName="space" presStyleCnt="0"/>
      <dgm:spPr/>
      <dgm:t>
        <a:bodyPr/>
        <a:lstStyle/>
        <a:p>
          <a:endParaRPr lang="en-US"/>
        </a:p>
      </dgm:t>
    </dgm:pt>
    <dgm:pt modelId="{05593452-FB0C-4A03-9069-4E8A064E2E7E}" type="pres">
      <dgm:prSet presAssocID="{C993FC94-B3FE-46EA-985D-31EC8FA9D372}" presName="Name5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83EDA14-80DB-4CD6-9A4D-1637F2BDD93E}" type="presOf" srcId="{1AD79D91-827C-49B8-88C3-504F611D7547}" destId="{7A0C5BF7-372B-4890-BCA1-C57568F038E7}" srcOrd="0" destOrd="0" presId="urn:microsoft.com/office/officeart/2005/8/layout/venn3"/>
    <dgm:cxn modelId="{10FA74C5-4EE5-422E-B855-75B0E37707E2}" srcId="{9903F49B-973C-4A29-8F65-7F24621CF423}" destId="{C993FC94-B3FE-46EA-985D-31EC8FA9D372}" srcOrd="5" destOrd="0" parTransId="{02A26759-E5C6-4A9C-AA88-E34CEE7B4559}" sibTransId="{31DA004A-A21C-45BC-AD53-66BE38830905}"/>
    <dgm:cxn modelId="{52B0B874-FF92-4B08-BF03-F55285E58F51}" type="presOf" srcId="{067FF88E-4753-4ED4-9939-CE7364AD0159}" destId="{D36DB81C-A8D0-4A6E-A9F1-427162E7E893}" srcOrd="0" destOrd="0" presId="urn:microsoft.com/office/officeart/2005/8/layout/venn3"/>
    <dgm:cxn modelId="{94D9B884-FE75-4232-A441-4E32E70A9186}" type="presOf" srcId="{FF61F409-EB63-4A6D-942C-95E59760BC2A}" destId="{B5BAB9DB-CE6D-4CFF-AD8D-5E1D4A9ADE78}" srcOrd="0" destOrd="0" presId="urn:microsoft.com/office/officeart/2005/8/layout/venn3"/>
    <dgm:cxn modelId="{7A68F8BA-4308-4E6E-9273-A15C1DF809A2}" srcId="{9903F49B-973C-4A29-8F65-7F24621CF423}" destId="{59E5E565-2665-40F8-9349-3E3E2748F0C7}" srcOrd="1" destOrd="0" parTransId="{9B193EEE-3133-4019-8E60-5CAC4F467FE0}" sibTransId="{DEAF1491-15F9-47F4-9E90-0B655F5A3332}"/>
    <dgm:cxn modelId="{969AD5B1-9DE6-40A1-ABEF-4B43586CD355}" type="presOf" srcId="{DEBABBCC-0C2E-42E5-B4A7-EDDD1B5D4902}" destId="{58D83402-43D4-49C9-B086-98C257E4FB13}" srcOrd="0" destOrd="0" presId="urn:microsoft.com/office/officeart/2005/8/layout/venn3"/>
    <dgm:cxn modelId="{9635969F-4955-422C-B6B1-5132EEBBC68A}" type="presOf" srcId="{9903F49B-973C-4A29-8F65-7F24621CF423}" destId="{548C3528-1450-4AB5-A68E-5CB203517582}" srcOrd="0" destOrd="0" presId="urn:microsoft.com/office/officeart/2005/8/layout/venn3"/>
    <dgm:cxn modelId="{6B1949E8-F347-4BE5-A587-79A89234E7A0}" srcId="{9903F49B-973C-4A29-8F65-7F24621CF423}" destId="{DEBABBCC-0C2E-42E5-B4A7-EDDD1B5D4902}" srcOrd="3" destOrd="0" parTransId="{02EF9CF7-60EF-4448-B80E-D4325654D114}" sibTransId="{FFE6F12D-A8BF-46B9-A4C4-869A47DDA093}"/>
    <dgm:cxn modelId="{3288EDC0-E9E9-4398-8341-CF398F5B10BF}" srcId="{9903F49B-973C-4A29-8F65-7F24621CF423}" destId="{FF61F409-EB63-4A6D-942C-95E59760BC2A}" srcOrd="0" destOrd="0" parTransId="{181C7043-5A2E-4D85-AB44-10AF0B70F012}" sibTransId="{D567F2F7-820A-4E0D-8ED8-501331B96CC2}"/>
    <dgm:cxn modelId="{7F6E6AE8-A03F-4897-BDE0-81C0ED29DDD7}" type="presOf" srcId="{59E5E565-2665-40F8-9349-3E3E2748F0C7}" destId="{B71F5F21-A006-4AFC-8D0F-9173B4124D8C}" srcOrd="0" destOrd="0" presId="urn:microsoft.com/office/officeart/2005/8/layout/venn3"/>
    <dgm:cxn modelId="{EA1F81CE-E28B-4926-ACD6-32A0CCF3A35B}" type="presOf" srcId="{C993FC94-B3FE-46EA-985D-31EC8FA9D372}" destId="{05593452-FB0C-4A03-9069-4E8A064E2E7E}" srcOrd="0" destOrd="0" presId="urn:microsoft.com/office/officeart/2005/8/layout/venn3"/>
    <dgm:cxn modelId="{8E8D8822-934D-4442-BB22-E45147A46EC0}" srcId="{9903F49B-973C-4A29-8F65-7F24621CF423}" destId="{1AD79D91-827C-49B8-88C3-504F611D7547}" srcOrd="2" destOrd="0" parTransId="{27ED90B7-1717-4647-97A8-7303FCDB47FC}" sibTransId="{FACAD40A-F28F-49FB-B86E-6AFCCC0C6924}"/>
    <dgm:cxn modelId="{C8875ACA-0BB0-42E2-81D3-3DBF32C482ED}" srcId="{9903F49B-973C-4A29-8F65-7F24621CF423}" destId="{067FF88E-4753-4ED4-9939-CE7364AD0159}" srcOrd="4" destOrd="0" parTransId="{652194E5-8539-4C21-BFFE-8EEB9B1CE854}" sibTransId="{3FC1F4CD-F7E2-463C-A419-015A19801EB2}"/>
    <dgm:cxn modelId="{50964B00-86D7-459B-B326-366F918380E6}" type="presParOf" srcId="{548C3528-1450-4AB5-A68E-5CB203517582}" destId="{B5BAB9DB-CE6D-4CFF-AD8D-5E1D4A9ADE78}" srcOrd="0" destOrd="0" presId="urn:microsoft.com/office/officeart/2005/8/layout/venn3"/>
    <dgm:cxn modelId="{2C08EC8E-3465-413F-8051-CF958C28819C}" type="presParOf" srcId="{548C3528-1450-4AB5-A68E-5CB203517582}" destId="{90C35B0F-2DDD-4D82-8FD2-ECAB8413C9EA}" srcOrd="1" destOrd="0" presId="urn:microsoft.com/office/officeart/2005/8/layout/venn3"/>
    <dgm:cxn modelId="{28BEA47E-A229-4138-A1D0-33DFB8C73589}" type="presParOf" srcId="{548C3528-1450-4AB5-A68E-5CB203517582}" destId="{B71F5F21-A006-4AFC-8D0F-9173B4124D8C}" srcOrd="2" destOrd="0" presId="urn:microsoft.com/office/officeart/2005/8/layout/venn3"/>
    <dgm:cxn modelId="{6192F5D7-FBA2-4434-993A-943D9B891282}" type="presParOf" srcId="{548C3528-1450-4AB5-A68E-5CB203517582}" destId="{E9762869-7054-4D99-A4F7-C601CD12DC84}" srcOrd="3" destOrd="0" presId="urn:microsoft.com/office/officeart/2005/8/layout/venn3"/>
    <dgm:cxn modelId="{D4DD34F5-2E5D-48FD-852B-8FE97332603D}" type="presParOf" srcId="{548C3528-1450-4AB5-A68E-5CB203517582}" destId="{7A0C5BF7-372B-4890-BCA1-C57568F038E7}" srcOrd="4" destOrd="0" presId="urn:microsoft.com/office/officeart/2005/8/layout/venn3"/>
    <dgm:cxn modelId="{F5A004BF-BF8E-4E7A-8128-BA77DFA54C82}" type="presParOf" srcId="{548C3528-1450-4AB5-A68E-5CB203517582}" destId="{A1B96D7E-CF4F-43A3-9768-8928EBFF276C}" srcOrd="5" destOrd="0" presId="urn:microsoft.com/office/officeart/2005/8/layout/venn3"/>
    <dgm:cxn modelId="{9DA5D37D-413F-4952-A5DD-495A0A515A47}" type="presParOf" srcId="{548C3528-1450-4AB5-A68E-5CB203517582}" destId="{58D83402-43D4-49C9-B086-98C257E4FB13}" srcOrd="6" destOrd="0" presId="urn:microsoft.com/office/officeart/2005/8/layout/venn3"/>
    <dgm:cxn modelId="{187F29C7-10EB-433B-8648-692208149549}" type="presParOf" srcId="{548C3528-1450-4AB5-A68E-5CB203517582}" destId="{EF669C89-3B44-443E-99AA-759145F49594}" srcOrd="7" destOrd="0" presId="urn:microsoft.com/office/officeart/2005/8/layout/venn3"/>
    <dgm:cxn modelId="{25053F2E-54E8-4A77-9FF2-8FE24EEB959A}" type="presParOf" srcId="{548C3528-1450-4AB5-A68E-5CB203517582}" destId="{D36DB81C-A8D0-4A6E-A9F1-427162E7E893}" srcOrd="8" destOrd="0" presId="urn:microsoft.com/office/officeart/2005/8/layout/venn3"/>
    <dgm:cxn modelId="{FF691E86-EBA9-43DB-B4DD-7C249868353F}" type="presParOf" srcId="{548C3528-1450-4AB5-A68E-5CB203517582}" destId="{ADA1E166-491D-4F75-96DC-BAE77E2FC44C}" srcOrd="9" destOrd="0" presId="urn:microsoft.com/office/officeart/2005/8/layout/venn3"/>
    <dgm:cxn modelId="{FABAD3AE-01CF-4024-B073-AF199F76DC84}" type="presParOf" srcId="{548C3528-1450-4AB5-A68E-5CB203517582}" destId="{05593452-FB0C-4A03-9069-4E8A064E2E7E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CF6A73-DC76-4066-8DC7-3D8D981E32DC}" type="doc">
      <dgm:prSet loTypeId="urn:microsoft.com/office/officeart/2005/8/layout/hierarchy3" loCatId="hierarchy" qsTypeId="urn:microsoft.com/office/officeart/2005/8/quickstyle/3d4" qsCatId="3D" csTypeId="urn:microsoft.com/office/officeart/2005/8/colors/accent2_3" csCatId="accent2" phldr="1"/>
      <dgm:spPr/>
      <dgm:t>
        <a:bodyPr/>
        <a:lstStyle/>
        <a:p>
          <a:endParaRPr lang="en-IN"/>
        </a:p>
      </dgm:t>
    </dgm:pt>
    <dgm:pt modelId="{3656AA0D-5AB6-443D-9E90-DA5D2C72C497}">
      <dgm:prSet custT="1"/>
      <dgm:spPr/>
      <dgm:t>
        <a:bodyPr/>
        <a:lstStyle/>
        <a:p>
          <a:pPr rtl="0"/>
          <a:r>
            <a:rPr lang="en-IN" sz="1600" smtClean="0"/>
            <a:t>Bacterial</a:t>
          </a:r>
          <a:endParaRPr lang="en-IN" sz="1600"/>
        </a:p>
      </dgm:t>
    </dgm:pt>
    <dgm:pt modelId="{9B06B6C9-423F-40CE-B06E-DA161D262CBE}" type="parTrans" cxnId="{FA9B5561-9E4B-45F7-9915-8BC95263C794}">
      <dgm:prSet/>
      <dgm:spPr/>
      <dgm:t>
        <a:bodyPr/>
        <a:lstStyle/>
        <a:p>
          <a:endParaRPr lang="en-IN" sz="1600"/>
        </a:p>
      </dgm:t>
    </dgm:pt>
    <dgm:pt modelId="{22A5C9CB-2134-4664-B9DD-0061F859640C}" type="sibTrans" cxnId="{FA9B5561-9E4B-45F7-9915-8BC95263C794}">
      <dgm:prSet/>
      <dgm:spPr/>
      <dgm:t>
        <a:bodyPr/>
        <a:lstStyle/>
        <a:p>
          <a:endParaRPr lang="en-IN" sz="1600"/>
        </a:p>
      </dgm:t>
    </dgm:pt>
    <dgm:pt modelId="{AD4DE644-E6BA-4D7D-BCC8-AB9A5CE521A5}">
      <dgm:prSet custT="1"/>
      <dgm:spPr/>
      <dgm:t>
        <a:bodyPr/>
        <a:lstStyle/>
        <a:p>
          <a:pPr rtl="0"/>
          <a:r>
            <a:rPr lang="en-IN" sz="1600" smtClean="0"/>
            <a:t>TB</a:t>
          </a:r>
          <a:endParaRPr lang="en-IN" sz="1600"/>
        </a:p>
      </dgm:t>
    </dgm:pt>
    <dgm:pt modelId="{6B9EB5B2-2A0E-480B-821C-8EFFD156B2D6}" type="parTrans" cxnId="{1CACAB70-393A-4057-AB58-5462FC4C097C}">
      <dgm:prSet/>
      <dgm:spPr/>
      <dgm:t>
        <a:bodyPr/>
        <a:lstStyle/>
        <a:p>
          <a:endParaRPr lang="en-IN" sz="1600"/>
        </a:p>
      </dgm:t>
    </dgm:pt>
    <dgm:pt modelId="{B911CA23-7B9A-4CE2-989C-4630E64074F9}" type="sibTrans" cxnId="{1CACAB70-393A-4057-AB58-5462FC4C097C}">
      <dgm:prSet/>
      <dgm:spPr/>
      <dgm:t>
        <a:bodyPr/>
        <a:lstStyle/>
        <a:p>
          <a:endParaRPr lang="en-IN" sz="1600"/>
        </a:p>
      </dgm:t>
    </dgm:pt>
    <dgm:pt modelId="{F7D2B49D-A377-4D08-9E78-42427B349FEA}">
      <dgm:prSet custT="1"/>
      <dgm:spPr/>
      <dgm:t>
        <a:bodyPr/>
        <a:lstStyle/>
        <a:p>
          <a:pPr rtl="0"/>
          <a:r>
            <a:rPr lang="en-IN" sz="1600" smtClean="0"/>
            <a:t>Pertussis</a:t>
          </a:r>
          <a:endParaRPr lang="en-IN" sz="1600"/>
        </a:p>
      </dgm:t>
    </dgm:pt>
    <dgm:pt modelId="{E037143C-C511-4869-8122-563B9D23155C}" type="parTrans" cxnId="{E5FDD63E-4B00-4AB7-BE4F-09F2C62FBBA0}">
      <dgm:prSet/>
      <dgm:spPr/>
      <dgm:t>
        <a:bodyPr/>
        <a:lstStyle/>
        <a:p>
          <a:endParaRPr lang="en-IN" sz="1600"/>
        </a:p>
      </dgm:t>
    </dgm:pt>
    <dgm:pt modelId="{D9485CF8-A32F-48ED-BD14-8E14E3E1E4C1}" type="sibTrans" cxnId="{E5FDD63E-4B00-4AB7-BE4F-09F2C62FBBA0}">
      <dgm:prSet/>
      <dgm:spPr/>
      <dgm:t>
        <a:bodyPr/>
        <a:lstStyle/>
        <a:p>
          <a:endParaRPr lang="en-IN" sz="1600"/>
        </a:p>
      </dgm:t>
    </dgm:pt>
    <dgm:pt modelId="{E4A23785-4C2C-4A85-89D3-D780EAB0A840}">
      <dgm:prSet custT="1"/>
      <dgm:spPr/>
      <dgm:t>
        <a:bodyPr/>
        <a:lstStyle/>
        <a:p>
          <a:pPr rtl="0"/>
          <a:r>
            <a:rPr lang="en-IN" sz="1600" smtClean="0"/>
            <a:t>Viral </a:t>
          </a:r>
          <a:endParaRPr lang="en-IN" sz="1600"/>
        </a:p>
      </dgm:t>
    </dgm:pt>
    <dgm:pt modelId="{EF187421-9FC2-4E61-95FE-2C9029405876}" type="parTrans" cxnId="{E6F326FA-397C-4F70-B1EB-63AEFDD74B82}">
      <dgm:prSet/>
      <dgm:spPr/>
      <dgm:t>
        <a:bodyPr/>
        <a:lstStyle/>
        <a:p>
          <a:endParaRPr lang="en-IN" sz="1600"/>
        </a:p>
      </dgm:t>
    </dgm:pt>
    <dgm:pt modelId="{9DE3E331-6BE7-4C11-896A-86376451B7C3}" type="sibTrans" cxnId="{E6F326FA-397C-4F70-B1EB-63AEFDD74B82}">
      <dgm:prSet/>
      <dgm:spPr/>
      <dgm:t>
        <a:bodyPr/>
        <a:lstStyle/>
        <a:p>
          <a:endParaRPr lang="en-IN" sz="1600"/>
        </a:p>
      </dgm:t>
    </dgm:pt>
    <dgm:pt modelId="{7E77020C-26AC-4A7B-818F-B62FA0E66EC0}">
      <dgm:prSet custT="1"/>
      <dgm:spPr/>
      <dgm:t>
        <a:bodyPr/>
        <a:lstStyle/>
        <a:p>
          <a:pPr rtl="0"/>
          <a:r>
            <a:rPr lang="en-IN" sz="1600" smtClean="0"/>
            <a:t>EBV</a:t>
          </a:r>
          <a:endParaRPr lang="en-IN" sz="1600"/>
        </a:p>
      </dgm:t>
    </dgm:pt>
    <dgm:pt modelId="{7BCBBAA9-D4A3-4087-A16F-D45EC1833383}" type="parTrans" cxnId="{7BC357E2-3409-4735-8E98-DE6591C6B0C9}">
      <dgm:prSet/>
      <dgm:spPr/>
      <dgm:t>
        <a:bodyPr/>
        <a:lstStyle/>
        <a:p>
          <a:endParaRPr lang="en-IN" sz="1600"/>
        </a:p>
      </dgm:t>
    </dgm:pt>
    <dgm:pt modelId="{83A8149D-4689-48D2-A2CC-345FCE439CFA}" type="sibTrans" cxnId="{7BC357E2-3409-4735-8E98-DE6591C6B0C9}">
      <dgm:prSet/>
      <dgm:spPr/>
      <dgm:t>
        <a:bodyPr/>
        <a:lstStyle/>
        <a:p>
          <a:endParaRPr lang="en-IN" sz="1600"/>
        </a:p>
      </dgm:t>
    </dgm:pt>
    <dgm:pt modelId="{D4A4EA4C-2B63-4E89-AF90-64C1A2449276}">
      <dgm:prSet custT="1"/>
      <dgm:spPr/>
      <dgm:t>
        <a:bodyPr/>
        <a:lstStyle/>
        <a:p>
          <a:pPr rtl="0"/>
          <a:r>
            <a:rPr lang="en-IN" sz="1600" smtClean="0"/>
            <a:t>CMV</a:t>
          </a:r>
          <a:endParaRPr lang="en-IN" sz="1600"/>
        </a:p>
      </dgm:t>
    </dgm:pt>
    <dgm:pt modelId="{4A3CCAF0-9A62-4680-A916-741F7A1B498D}" type="parTrans" cxnId="{8EC0CBF2-DBCD-4BFF-98C9-055CCF8F367E}">
      <dgm:prSet/>
      <dgm:spPr/>
      <dgm:t>
        <a:bodyPr/>
        <a:lstStyle/>
        <a:p>
          <a:endParaRPr lang="en-IN" sz="1600"/>
        </a:p>
      </dgm:t>
    </dgm:pt>
    <dgm:pt modelId="{491549C0-01B6-4BA5-B67B-938D85CC2618}" type="sibTrans" cxnId="{8EC0CBF2-DBCD-4BFF-98C9-055CCF8F367E}">
      <dgm:prSet/>
      <dgm:spPr/>
      <dgm:t>
        <a:bodyPr/>
        <a:lstStyle/>
        <a:p>
          <a:endParaRPr lang="en-IN" sz="1600"/>
        </a:p>
      </dgm:t>
    </dgm:pt>
    <dgm:pt modelId="{C6FE8DA0-4743-438F-8FFB-DA0F5D268BBE}">
      <dgm:prSet custT="1"/>
      <dgm:spPr/>
      <dgm:t>
        <a:bodyPr/>
        <a:lstStyle/>
        <a:p>
          <a:pPr rtl="0"/>
          <a:r>
            <a:rPr lang="en-IN" sz="1600" smtClean="0"/>
            <a:t>Mumps </a:t>
          </a:r>
          <a:endParaRPr lang="en-IN" sz="1600"/>
        </a:p>
      </dgm:t>
    </dgm:pt>
    <dgm:pt modelId="{2C3E9881-C041-4FF0-BE55-2AA707B6FC78}" type="parTrans" cxnId="{895F97CB-C893-4735-97BD-940DA93465C9}">
      <dgm:prSet/>
      <dgm:spPr/>
      <dgm:t>
        <a:bodyPr/>
        <a:lstStyle/>
        <a:p>
          <a:endParaRPr lang="en-IN" sz="1600"/>
        </a:p>
      </dgm:t>
    </dgm:pt>
    <dgm:pt modelId="{FE85473F-D9E8-47EC-AB44-C3796264FF82}" type="sibTrans" cxnId="{895F97CB-C893-4735-97BD-940DA93465C9}">
      <dgm:prSet/>
      <dgm:spPr/>
      <dgm:t>
        <a:bodyPr/>
        <a:lstStyle/>
        <a:p>
          <a:endParaRPr lang="en-IN" sz="1600"/>
        </a:p>
      </dgm:t>
    </dgm:pt>
    <dgm:pt modelId="{C1402599-31E9-45EF-9A84-CF00DF0DF383}">
      <dgm:prSet custT="1"/>
      <dgm:spPr/>
      <dgm:t>
        <a:bodyPr/>
        <a:lstStyle/>
        <a:p>
          <a:pPr rtl="0"/>
          <a:r>
            <a:rPr lang="en-IN" sz="1600" dirty="0" smtClean="0"/>
            <a:t>Varicella</a:t>
          </a:r>
          <a:endParaRPr lang="en-IN" sz="1600" dirty="0"/>
        </a:p>
      </dgm:t>
    </dgm:pt>
    <dgm:pt modelId="{9BFD2E05-FDF0-4200-8771-9236DF17F2A9}" type="parTrans" cxnId="{E3B99596-5523-49AA-BC16-6DA73D3F40C9}">
      <dgm:prSet/>
      <dgm:spPr/>
      <dgm:t>
        <a:bodyPr/>
        <a:lstStyle/>
        <a:p>
          <a:endParaRPr lang="en-IN" sz="1600"/>
        </a:p>
      </dgm:t>
    </dgm:pt>
    <dgm:pt modelId="{6E7A78FB-73C6-4E1A-ACBE-84AD86E629F2}" type="sibTrans" cxnId="{E3B99596-5523-49AA-BC16-6DA73D3F40C9}">
      <dgm:prSet/>
      <dgm:spPr/>
      <dgm:t>
        <a:bodyPr/>
        <a:lstStyle/>
        <a:p>
          <a:endParaRPr lang="en-IN" sz="1600"/>
        </a:p>
      </dgm:t>
    </dgm:pt>
    <dgm:pt modelId="{D54ADAE6-08EF-4EED-861C-55A80D24C22C}">
      <dgm:prSet custT="1"/>
      <dgm:spPr/>
      <dgm:t>
        <a:bodyPr/>
        <a:lstStyle/>
        <a:p>
          <a:pPr rtl="0"/>
          <a:r>
            <a:rPr lang="en-IN" sz="1600" smtClean="0"/>
            <a:t>Infective Hepatitis</a:t>
          </a:r>
          <a:endParaRPr lang="en-IN" sz="1600"/>
        </a:p>
      </dgm:t>
    </dgm:pt>
    <dgm:pt modelId="{EE4B0D15-555B-4061-A89E-63C55FECFF67}" type="parTrans" cxnId="{84A2C325-E94B-4758-AEBA-635A551DC7B5}">
      <dgm:prSet/>
      <dgm:spPr/>
      <dgm:t>
        <a:bodyPr/>
        <a:lstStyle/>
        <a:p>
          <a:endParaRPr lang="en-IN" sz="1600"/>
        </a:p>
      </dgm:t>
    </dgm:pt>
    <dgm:pt modelId="{6BFBAB05-020A-4A6F-A381-1A2DA8E7C8D1}" type="sibTrans" cxnId="{84A2C325-E94B-4758-AEBA-635A551DC7B5}">
      <dgm:prSet/>
      <dgm:spPr/>
      <dgm:t>
        <a:bodyPr/>
        <a:lstStyle/>
        <a:p>
          <a:endParaRPr lang="en-IN" sz="1600"/>
        </a:p>
      </dgm:t>
    </dgm:pt>
    <dgm:pt modelId="{7DC3A4AD-84DB-42E7-8D0F-AAD77F085EC6}">
      <dgm:prSet custT="1"/>
      <dgm:spPr/>
      <dgm:t>
        <a:bodyPr/>
        <a:lstStyle/>
        <a:p>
          <a:pPr rtl="0"/>
          <a:r>
            <a:rPr lang="en-IN" sz="1600" smtClean="0"/>
            <a:t>Protozoal</a:t>
          </a:r>
          <a:endParaRPr lang="en-IN" sz="1600"/>
        </a:p>
      </dgm:t>
    </dgm:pt>
    <dgm:pt modelId="{C5DC66C8-AEBA-42FD-8C01-53210402E6FA}" type="parTrans" cxnId="{5840450B-363E-49D9-A61D-100D6CD6D033}">
      <dgm:prSet/>
      <dgm:spPr/>
      <dgm:t>
        <a:bodyPr/>
        <a:lstStyle/>
        <a:p>
          <a:endParaRPr lang="en-IN" sz="1600"/>
        </a:p>
      </dgm:t>
    </dgm:pt>
    <dgm:pt modelId="{BBFBF074-AAD6-4E0D-BFE4-80A33DBB6725}" type="sibTrans" cxnId="{5840450B-363E-49D9-A61D-100D6CD6D033}">
      <dgm:prSet/>
      <dgm:spPr/>
      <dgm:t>
        <a:bodyPr/>
        <a:lstStyle/>
        <a:p>
          <a:endParaRPr lang="en-IN" sz="1600"/>
        </a:p>
      </dgm:t>
    </dgm:pt>
    <dgm:pt modelId="{4BCCF3B8-E935-4804-8694-1709571BB312}">
      <dgm:prSet custT="1"/>
      <dgm:spPr/>
      <dgm:t>
        <a:bodyPr/>
        <a:lstStyle/>
        <a:p>
          <a:pPr rtl="0"/>
          <a:r>
            <a:rPr lang="en-IN" sz="1600" smtClean="0"/>
            <a:t>Toxoplasmosis</a:t>
          </a:r>
          <a:endParaRPr lang="en-IN" sz="1600"/>
        </a:p>
      </dgm:t>
    </dgm:pt>
    <dgm:pt modelId="{E29E71AB-C4A6-420B-9D66-ACD516526CD5}" type="parTrans" cxnId="{AAAB8549-C6A8-430A-A886-1E7B8DCBE08B}">
      <dgm:prSet/>
      <dgm:spPr/>
      <dgm:t>
        <a:bodyPr/>
        <a:lstStyle/>
        <a:p>
          <a:endParaRPr lang="en-IN" sz="1600"/>
        </a:p>
      </dgm:t>
    </dgm:pt>
    <dgm:pt modelId="{322D512C-500F-410C-9F22-E1A4EE1D77A5}" type="sibTrans" cxnId="{AAAB8549-C6A8-430A-A886-1E7B8DCBE08B}">
      <dgm:prSet/>
      <dgm:spPr/>
      <dgm:t>
        <a:bodyPr/>
        <a:lstStyle/>
        <a:p>
          <a:endParaRPr lang="en-IN" sz="1600"/>
        </a:p>
      </dgm:t>
    </dgm:pt>
    <dgm:pt modelId="{707B0851-5F4B-4C6E-9BCD-FF37E758DDB9}">
      <dgm:prSet custT="1"/>
      <dgm:spPr/>
      <dgm:t>
        <a:bodyPr/>
        <a:lstStyle/>
        <a:p>
          <a:pPr rtl="0"/>
          <a:r>
            <a:rPr lang="en-IN" sz="1600" smtClean="0"/>
            <a:t>Malignancies</a:t>
          </a:r>
          <a:endParaRPr lang="en-IN" sz="1600"/>
        </a:p>
      </dgm:t>
    </dgm:pt>
    <dgm:pt modelId="{806B321B-103F-4D9B-ABBF-217E92A9EA1B}" type="parTrans" cxnId="{A43C0D51-FBE3-4EDD-94DB-74D819F7C4B7}">
      <dgm:prSet/>
      <dgm:spPr/>
      <dgm:t>
        <a:bodyPr/>
        <a:lstStyle/>
        <a:p>
          <a:endParaRPr lang="en-IN" sz="1600"/>
        </a:p>
      </dgm:t>
    </dgm:pt>
    <dgm:pt modelId="{EAFC9A5F-7881-4308-85CC-5AD79839F231}" type="sibTrans" cxnId="{A43C0D51-FBE3-4EDD-94DB-74D819F7C4B7}">
      <dgm:prSet/>
      <dgm:spPr/>
      <dgm:t>
        <a:bodyPr/>
        <a:lstStyle/>
        <a:p>
          <a:endParaRPr lang="en-IN" sz="1600"/>
        </a:p>
      </dgm:t>
    </dgm:pt>
    <dgm:pt modelId="{21C4BDB0-5814-4041-91CD-E7412A11ECDF}">
      <dgm:prSet custT="1"/>
      <dgm:spPr/>
      <dgm:t>
        <a:bodyPr/>
        <a:lstStyle/>
        <a:p>
          <a:pPr rtl="0"/>
          <a:r>
            <a:rPr lang="en-IN" sz="1600" smtClean="0"/>
            <a:t>ALL, CLL </a:t>
          </a:r>
          <a:endParaRPr lang="en-IN" sz="1600"/>
        </a:p>
      </dgm:t>
    </dgm:pt>
    <dgm:pt modelId="{2384D2F3-8939-41AC-8558-9B00CF8F76C5}" type="parTrans" cxnId="{D625D33F-2842-426C-9FF9-DEFFEEFBDD52}">
      <dgm:prSet/>
      <dgm:spPr/>
      <dgm:t>
        <a:bodyPr/>
        <a:lstStyle/>
        <a:p>
          <a:endParaRPr lang="en-IN" sz="1600"/>
        </a:p>
      </dgm:t>
    </dgm:pt>
    <dgm:pt modelId="{8BB8447E-30A0-443C-A432-BC5F7A38E6B6}" type="sibTrans" cxnId="{D625D33F-2842-426C-9FF9-DEFFEEFBDD52}">
      <dgm:prSet/>
      <dgm:spPr/>
      <dgm:t>
        <a:bodyPr/>
        <a:lstStyle/>
        <a:p>
          <a:endParaRPr lang="en-IN" sz="1600"/>
        </a:p>
      </dgm:t>
    </dgm:pt>
    <dgm:pt modelId="{AF2124C1-249C-4BB1-AA5D-F75981087303}">
      <dgm:prSet custT="1"/>
      <dgm:spPr/>
      <dgm:t>
        <a:bodyPr/>
        <a:lstStyle/>
        <a:p>
          <a:pPr rtl="0"/>
          <a:r>
            <a:rPr lang="en-IN" sz="1600" smtClean="0"/>
            <a:t>Multiple Myeloma</a:t>
          </a:r>
          <a:endParaRPr lang="en-IN" sz="1600"/>
        </a:p>
      </dgm:t>
    </dgm:pt>
    <dgm:pt modelId="{5A971597-88DF-4182-B133-2E4D0A721FF1}" type="parTrans" cxnId="{12A79C1A-C693-4065-968E-6D666DB1C641}">
      <dgm:prSet/>
      <dgm:spPr/>
      <dgm:t>
        <a:bodyPr/>
        <a:lstStyle/>
        <a:p>
          <a:endParaRPr lang="en-IN" sz="1600"/>
        </a:p>
      </dgm:t>
    </dgm:pt>
    <dgm:pt modelId="{F3CAC8CC-FD49-4303-A33F-959A5BFC9F1A}" type="sibTrans" cxnId="{12A79C1A-C693-4065-968E-6D666DB1C641}">
      <dgm:prSet/>
      <dgm:spPr/>
      <dgm:t>
        <a:bodyPr/>
        <a:lstStyle/>
        <a:p>
          <a:endParaRPr lang="en-IN" sz="1600"/>
        </a:p>
      </dgm:t>
    </dgm:pt>
    <dgm:pt modelId="{01EAE565-81A1-4444-A0ED-D03D68CC886C}">
      <dgm:prSet custT="1"/>
      <dgm:spPr/>
      <dgm:t>
        <a:bodyPr/>
        <a:lstStyle/>
        <a:p>
          <a:pPr rtl="0"/>
          <a:r>
            <a:rPr lang="en-IN" sz="1600" dirty="0" smtClean="0"/>
            <a:t>Lymphoma</a:t>
          </a:r>
          <a:endParaRPr lang="en-IN" sz="1600" dirty="0"/>
        </a:p>
      </dgm:t>
    </dgm:pt>
    <dgm:pt modelId="{57122CD3-AE7F-48ED-B932-F1F72E95FC02}" type="parTrans" cxnId="{5F478461-2E84-4E76-8E0D-52F7021EB2C0}">
      <dgm:prSet/>
      <dgm:spPr/>
      <dgm:t>
        <a:bodyPr/>
        <a:lstStyle/>
        <a:p>
          <a:endParaRPr lang="en-IN" sz="1600"/>
        </a:p>
      </dgm:t>
    </dgm:pt>
    <dgm:pt modelId="{47ACA421-E76F-4216-9D16-E9D00A9B8EAB}" type="sibTrans" cxnId="{5F478461-2E84-4E76-8E0D-52F7021EB2C0}">
      <dgm:prSet/>
      <dgm:spPr/>
      <dgm:t>
        <a:bodyPr/>
        <a:lstStyle/>
        <a:p>
          <a:endParaRPr lang="en-IN" sz="1600"/>
        </a:p>
      </dgm:t>
    </dgm:pt>
    <dgm:pt modelId="{14765B2F-BC08-4966-9A6A-B1B040B7177D}">
      <dgm:prSet custT="1"/>
      <dgm:spPr/>
      <dgm:t>
        <a:bodyPr/>
        <a:lstStyle/>
        <a:p>
          <a:pPr rtl="0"/>
          <a:r>
            <a:rPr lang="en-IN" sz="1600" smtClean="0"/>
            <a:t>Post vaccination</a:t>
          </a:r>
          <a:endParaRPr lang="en-IN" sz="1600"/>
        </a:p>
      </dgm:t>
    </dgm:pt>
    <dgm:pt modelId="{3CA59F32-D9E5-421B-B0E5-5CC430556FD9}" type="parTrans" cxnId="{DF2F3212-8878-428E-9EAE-0A1D861B5A91}">
      <dgm:prSet/>
      <dgm:spPr/>
      <dgm:t>
        <a:bodyPr/>
        <a:lstStyle/>
        <a:p>
          <a:endParaRPr lang="en-IN" sz="1600"/>
        </a:p>
      </dgm:t>
    </dgm:pt>
    <dgm:pt modelId="{889FB243-EDC5-41C7-A421-6F26AD1AAD80}" type="sibTrans" cxnId="{DF2F3212-8878-428E-9EAE-0A1D861B5A91}">
      <dgm:prSet/>
      <dgm:spPr/>
      <dgm:t>
        <a:bodyPr/>
        <a:lstStyle/>
        <a:p>
          <a:endParaRPr lang="en-IN" sz="1600"/>
        </a:p>
      </dgm:t>
    </dgm:pt>
    <dgm:pt modelId="{C739F0FC-58F0-4923-9199-1EE93BF07FB1}">
      <dgm:prSet custT="1"/>
      <dgm:spPr/>
      <dgm:t>
        <a:bodyPr/>
        <a:lstStyle/>
        <a:p>
          <a:pPr rtl="0"/>
          <a:r>
            <a:rPr lang="en-IN" sz="1600" smtClean="0"/>
            <a:t>Drugs</a:t>
          </a:r>
          <a:endParaRPr lang="en-IN" sz="1600"/>
        </a:p>
      </dgm:t>
    </dgm:pt>
    <dgm:pt modelId="{7430E7D4-7CCA-4CF2-8B4A-D1439E24EB51}" type="parTrans" cxnId="{1FEBC1BF-EC5F-4356-B7C7-BEF34A100512}">
      <dgm:prSet/>
      <dgm:spPr/>
      <dgm:t>
        <a:bodyPr/>
        <a:lstStyle/>
        <a:p>
          <a:endParaRPr lang="en-IN" sz="1600"/>
        </a:p>
      </dgm:t>
    </dgm:pt>
    <dgm:pt modelId="{76C0464B-5C66-4FD5-B58F-61F7D6361797}" type="sibTrans" cxnId="{1FEBC1BF-EC5F-4356-B7C7-BEF34A100512}">
      <dgm:prSet/>
      <dgm:spPr/>
      <dgm:t>
        <a:bodyPr/>
        <a:lstStyle/>
        <a:p>
          <a:endParaRPr lang="en-IN" sz="1600"/>
        </a:p>
      </dgm:t>
    </dgm:pt>
    <dgm:pt modelId="{087B20EA-4C10-45AD-BD43-DE0DC61E2EB8}">
      <dgm:prSet custT="1"/>
      <dgm:spPr/>
      <dgm:t>
        <a:bodyPr/>
        <a:lstStyle/>
        <a:p>
          <a:pPr rtl="0"/>
          <a:r>
            <a:rPr lang="en-IN" sz="1600" smtClean="0"/>
            <a:t>Phenytoin</a:t>
          </a:r>
          <a:endParaRPr lang="en-IN" sz="1600"/>
        </a:p>
      </dgm:t>
    </dgm:pt>
    <dgm:pt modelId="{2A58DE64-3DD4-4BFF-ACAA-FF6D01946CB0}" type="parTrans" cxnId="{D342AA75-B6E1-437C-9FA0-DB83E04A6287}">
      <dgm:prSet/>
      <dgm:spPr/>
      <dgm:t>
        <a:bodyPr/>
        <a:lstStyle/>
        <a:p>
          <a:endParaRPr lang="en-IN" sz="1600"/>
        </a:p>
      </dgm:t>
    </dgm:pt>
    <dgm:pt modelId="{C2F95DD2-8784-4502-B91E-78A900903023}" type="sibTrans" cxnId="{D342AA75-B6E1-437C-9FA0-DB83E04A6287}">
      <dgm:prSet/>
      <dgm:spPr/>
      <dgm:t>
        <a:bodyPr/>
        <a:lstStyle/>
        <a:p>
          <a:endParaRPr lang="en-IN" sz="1600"/>
        </a:p>
      </dgm:t>
    </dgm:pt>
    <dgm:pt modelId="{60906338-98AD-4128-BB9A-95F625F95894}">
      <dgm:prSet custT="1"/>
      <dgm:spPr/>
      <dgm:t>
        <a:bodyPr/>
        <a:lstStyle/>
        <a:p>
          <a:pPr rtl="0"/>
          <a:r>
            <a:rPr lang="en-IN" sz="1600" smtClean="0"/>
            <a:t>PAS</a:t>
          </a:r>
          <a:endParaRPr lang="en-IN" sz="1600"/>
        </a:p>
      </dgm:t>
    </dgm:pt>
    <dgm:pt modelId="{7C1AA40A-6612-4409-8018-596D66C87265}" type="parTrans" cxnId="{346B532B-1E4E-4B2C-8B7D-D500C9058710}">
      <dgm:prSet/>
      <dgm:spPr/>
      <dgm:t>
        <a:bodyPr/>
        <a:lstStyle/>
        <a:p>
          <a:endParaRPr lang="en-IN" sz="1600"/>
        </a:p>
      </dgm:t>
    </dgm:pt>
    <dgm:pt modelId="{06CAE83C-86C4-4002-A9D2-FC549FA3EB6E}" type="sibTrans" cxnId="{346B532B-1E4E-4B2C-8B7D-D500C9058710}">
      <dgm:prSet/>
      <dgm:spPr/>
      <dgm:t>
        <a:bodyPr/>
        <a:lstStyle/>
        <a:p>
          <a:endParaRPr lang="en-IN" sz="1600"/>
        </a:p>
      </dgm:t>
    </dgm:pt>
    <dgm:pt modelId="{0BE651C6-9142-4096-8AB2-30BE2FFA277C}">
      <dgm:prSet custT="1"/>
      <dgm:spPr/>
      <dgm:t>
        <a:bodyPr/>
        <a:lstStyle/>
        <a:p>
          <a:pPr rtl="0"/>
          <a:r>
            <a:rPr lang="en-IN" sz="1600" dirty="0" smtClean="0"/>
            <a:t>HHV 6</a:t>
          </a:r>
          <a:endParaRPr lang="en-IN" sz="1600" dirty="0"/>
        </a:p>
      </dgm:t>
    </dgm:pt>
    <dgm:pt modelId="{7BE4F475-D04C-43EA-99CE-10BA569CE548}" type="parTrans" cxnId="{7CF0F0BE-DB38-4944-9A35-F6D9AF089182}">
      <dgm:prSet/>
      <dgm:spPr/>
      <dgm:t>
        <a:bodyPr/>
        <a:lstStyle/>
        <a:p>
          <a:endParaRPr lang="en-IN"/>
        </a:p>
      </dgm:t>
    </dgm:pt>
    <dgm:pt modelId="{21F180DA-95B4-4923-AA6E-08D6577AF039}" type="sibTrans" cxnId="{7CF0F0BE-DB38-4944-9A35-F6D9AF089182}">
      <dgm:prSet/>
      <dgm:spPr/>
      <dgm:t>
        <a:bodyPr/>
        <a:lstStyle/>
        <a:p>
          <a:endParaRPr lang="en-IN"/>
        </a:p>
      </dgm:t>
    </dgm:pt>
    <dgm:pt modelId="{B5828E66-9AED-4A42-BA55-94CD23035D84}" type="pres">
      <dgm:prSet presAssocID="{70CF6A73-DC76-4066-8DC7-3D8D981E32D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71386E6A-8B26-43F4-954E-95FBE32673F6}" type="pres">
      <dgm:prSet presAssocID="{3656AA0D-5AB6-443D-9E90-DA5D2C72C497}" presName="root" presStyleCnt="0"/>
      <dgm:spPr/>
    </dgm:pt>
    <dgm:pt modelId="{C8DBD7E3-20D1-4138-937A-5C0174C7E282}" type="pres">
      <dgm:prSet presAssocID="{3656AA0D-5AB6-443D-9E90-DA5D2C72C497}" presName="rootComposite" presStyleCnt="0"/>
      <dgm:spPr/>
    </dgm:pt>
    <dgm:pt modelId="{70B67423-B20D-4B6B-8619-605BC3DD28F8}" type="pres">
      <dgm:prSet presAssocID="{3656AA0D-5AB6-443D-9E90-DA5D2C72C497}" presName="rootText" presStyleLbl="node1" presStyleIdx="0" presStyleCnt="6"/>
      <dgm:spPr/>
      <dgm:t>
        <a:bodyPr/>
        <a:lstStyle/>
        <a:p>
          <a:endParaRPr lang="en-IN"/>
        </a:p>
      </dgm:t>
    </dgm:pt>
    <dgm:pt modelId="{1B0336BA-60CD-46AF-B166-B35CA6A45DA9}" type="pres">
      <dgm:prSet presAssocID="{3656AA0D-5AB6-443D-9E90-DA5D2C72C497}" presName="rootConnector" presStyleLbl="node1" presStyleIdx="0" presStyleCnt="6"/>
      <dgm:spPr/>
      <dgm:t>
        <a:bodyPr/>
        <a:lstStyle/>
        <a:p>
          <a:endParaRPr lang="en-IN"/>
        </a:p>
      </dgm:t>
    </dgm:pt>
    <dgm:pt modelId="{7FB1F9EE-0F27-4417-AF5D-562CA62DFF71}" type="pres">
      <dgm:prSet presAssocID="{3656AA0D-5AB6-443D-9E90-DA5D2C72C497}" presName="childShape" presStyleCnt="0"/>
      <dgm:spPr/>
    </dgm:pt>
    <dgm:pt modelId="{70D8B6AC-6A95-43B4-A644-0AF0BF4DBBE4}" type="pres">
      <dgm:prSet presAssocID="{6B9EB5B2-2A0E-480B-821C-8EFFD156B2D6}" presName="Name13" presStyleLbl="parChTrans1D2" presStyleIdx="0" presStyleCnt="14"/>
      <dgm:spPr/>
      <dgm:t>
        <a:bodyPr/>
        <a:lstStyle/>
        <a:p>
          <a:endParaRPr lang="en-IN"/>
        </a:p>
      </dgm:t>
    </dgm:pt>
    <dgm:pt modelId="{FAE699AB-3220-4901-A485-AFBC9DEFDDF5}" type="pres">
      <dgm:prSet presAssocID="{AD4DE644-E6BA-4D7D-BCC8-AB9A5CE521A5}" presName="childText" presStyleLbl="bgAcc1" presStyleIdx="0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B68405D-8E38-4717-A575-64E045FEAD98}" type="pres">
      <dgm:prSet presAssocID="{E037143C-C511-4869-8122-563B9D23155C}" presName="Name13" presStyleLbl="parChTrans1D2" presStyleIdx="1" presStyleCnt="14"/>
      <dgm:spPr/>
      <dgm:t>
        <a:bodyPr/>
        <a:lstStyle/>
        <a:p>
          <a:endParaRPr lang="en-IN"/>
        </a:p>
      </dgm:t>
    </dgm:pt>
    <dgm:pt modelId="{F3F6F413-BCDA-469D-8E59-91CF091040C2}" type="pres">
      <dgm:prSet presAssocID="{F7D2B49D-A377-4D08-9E78-42427B349FEA}" presName="childText" presStyleLbl="bgAcc1" presStyleIdx="1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D9EDC23-A205-4514-AC7B-1694E3D04456}" type="pres">
      <dgm:prSet presAssocID="{E4A23785-4C2C-4A85-89D3-D780EAB0A840}" presName="root" presStyleCnt="0"/>
      <dgm:spPr/>
    </dgm:pt>
    <dgm:pt modelId="{AA75661B-B81C-4107-BCF1-D2E12762C103}" type="pres">
      <dgm:prSet presAssocID="{E4A23785-4C2C-4A85-89D3-D780EAB0A840}" presName="rootComposite" presStyleCnt="0"/>
      <dgm:spPr/>
    </dgm:pt>
    <dgm:pt modelId="{11401739-797D-4475-9F22-738A4FE6525A}" type="pres">
      <dgm:prSet presAssocID="{E4A23785-4C2C-4A85-89D3-D780EAB0A840}" presName="rootText" presStyleLbl="node1" presStyleIdx="1" presStyleCnt="6"/>
      <dgm:spPr/>
      <dgm:t>
        <a:bodyPr/>
        <a:lstStyle/>
        <a:p>
          <a:endParaRPr lang="en-IN"/>
        </a:p>
      </dgm:t>
    </dgm:pt>
    <dgm:pt modelId="{33D4C047-AB96-4AAD-BE88-5AA7413D3AF1}" type="pres">
      <dgm:prSet presAssocID="{E4A23785-4C2C-4A85-89D3-D780EAB0A840}" presName="rootConnector" presStyleLbl="node1" presStyleIdx="1" presStyleCnt="6"/>
      <dgm:spPr/>
      <dgm:t>
        <a:bodyPr/>
        <a:lstStyle/>
        <a:p>
          <a:endParaRPr lang="en-IN"/>
        </a:p>
      </dgm:t>
    </dgm:pt>
    <dgm:pt modelId="{4050B1E7-CD66-4E1F-B085-56664B71A940}" type="pres">
      <dgm:prSet presAssocID="{E4A23785-4C2C-4A85-89D3-D780EAB0A840}" presName="childShape" presStyleCnt="0"/>
      <dgm:spPr/>
    </dgm:pt>
    <dgm:pt modelId="{C29F339E-B633-460C-B7EF-64AA65BEA896}" type="pres">
      <dgm:prSet presAssocID="{7BCBBAA9-D4A3-4087-A16F-D45EC1833383}" presName="Name13" presStyleLbl="parChTrans1D2" presStyleIdx="2" presStyleCnt="14"/>
      <dgm:spPr/>
      <dgm:t>
        <a:bodyPr/>
        <a:lstStyle/>
        <a:p>
          <a:endParaRPr lang="en-IN"/>
        </a:p>
      </dgm:t>
    </dgm:pt>
    <dgm:pt modelId="{62574B09-53B3-490F-8E63-D3AA5E59A1DD}" type="pres">
      <dgm:prSet presAssocID="{7E77020C-26AC-4A7B-818F-B62FA0E66EC0}" presName="childText" presStyleLbl="bgAcc1" presStyleIdx="2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09C1B2B-25C2-47B6-80D8-401E8638F465}" type="pres">
      <dgm:prSet presAssocID="{4A3CCAF0-9A62-4680-A916-741F7A1B498D}" presName="Name13" presStyleLbl="parChTrans1D2" presStyleIdx="3" presStyleCnt="14"/>
      <dgm:spPr/>
      <dgm:t>
        <a:bodyPr/>
        <a:lstStyle/>
        <a:p>
          <a:endParaRPr lang="en-IN"/>
        </a:p>
      </dgm:t>
    </dgm:pt>
    <dgm:pt modelId="{7CB730C8-7E73-433E-9BBD-563F47A541CD}" type="pres">
      <dgm:prSet presAssocID="{D4A4EA4C-2B63-4E89-AF90-64C1A2449276}" presName="childText" presStyleLbl="bgAcc1" presStyleIdx="3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29D304F-F9B5-4A32-8FB8-C7C76C8E6514}" type="pres">
      <dgm:prSet presAssocID="{2C3E9881-C041-4FF0-BE55-2AA707B6FC78}" presName="Name13" presStyleLbl="parChTrans1D2" presStyleIdx="4" presStyleCnt="14"/>
      <dgm:spPr/>
      <dgm:t>
        <a:bodyPr/>
        <a:lstStyle/>
        <a:p>
          <a:endParaRPr lang="en-IN"/>
        </a:p>
      </dgm:t>
    </dgm:pt>
    <dgm:pt modelId="{7E406D52-CE20-48E8-9E11-FFB22F94DF0F}" type="pres">
      <dgm:prSet presAssocID="{C6FE8DA0-4743-438F-8FFB-DA0F5D268BBE}" presName="childText" presStyleLbl="bgAcc1" presStyleIdx="4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B139681-9A5A-48AB-ACD2-AFD0C9E3151C}" type="pres">
      <dgm:prSet presAssocID="{9BFD2E05-FDF0-4200-8771-9236DF17F2A9}" presName="Name13" presStyleLbl="parChTrans1D2" presStyleIdx="5" presStyleCnt="14"/>
      <dgm:spPr/>
      <dgm:t>
        <a:bodyPr/>
        <a:lstStyle/>
        <a:p>
          <a:endParaRPr lang="en-IN"/>
        </a:p>
      </dgm:t>
    </dgm:pt>
    <dgm:pt modelId="{29F236FE-3967-4945-8471-7F50BBE03F10}" type="pres">
      <dgm:prSet presAssocID="{C1402599-31E9-45EF-9A84-CF00DF0DF383}" presName="childText" presStyleLbl="bgAcc1" presStyleIdx="5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A257339-6D04-45E0-A781-56965F579C33}" type="pres">
      <dgm:prSet presAssocID="{7BE4F475-D04C-43EA-99CE-10BA569CE548}" presName="Name13" presStyleLbl="parChTrans1D2" presStyleIdx="6" presStyleCnt="14"/>
      <dgm:spPr/>
      <dgm:t>
        <a:bodyPr/>
        <a:lstStyle/>
        <a:p>
          <a:endParaRPr lang="en-IN"/>
        </a:p>
      </dgm:t>
    </dgm:pt>
    <dgm:pt modelId="{4169E795-B9E6-4AAA-A978-8FF690ABDF88}" type="pres">
      <dgm:prSet presAssocID="{0BE651C6-9142-4096-8AB2-30BE2FFA277C}" presName="childText" presStyleLbl="bgAcc1" presStyleIdx="6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1057A78-E405-45F9-B58B-4CF7D157133C}" type="pres">
      <dgm:prSet presAssocID="{EE4B0D15-555B-4061-A89E-63C55FECFF67}" presName="Name13" presStyleLbl="parChTrans1D2" presStyleIdx="7" presStyleCnt="14"/>
      <dgm:spPr/>
      <dgm:t>
        <a:bodyPr/>
        <a:lstStyle/>
        <a:p>
          <a:endParaRPr lang="en-IN"/>
        </a:p>
      </dgm:t>
    </dgm:pt>
    <dgm:pt modelId="{3F28C17B-6E61-4FF2-815A-B8317A573C69}" type="pres">
      <dgm:prSet presAssocID="{D54ADAE6-08EF-4EED-861C-55A80D24C22C}" presName="childText" presStyleLbl="bgAcc1" presStyleIdx="7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E307C37-A8D8-4321-BCA3-15C7D0FC3757}" type="pres">
      <dgm:prSet presAssocID="{7DC3A4AD-84DB-42E7-8D0F-AAD77F085EC6}" presName="root" presStyleCnt="0"/>
      <dgm:spPr/>
    </dgm:pt>
    <dgm:pt modelId="{AF228EB7-3FAB-4D9D-BFB2-92A71FDE3F70}" type="pres">
      <dgm:prSet presAssocID="{7DC3A4AD-84DB-42E7-8D0F-AAD77F085EC6}" presName="rootComposite" presStyleCnt="0"/>
      <dgm:spPr/>
    </dgm:pt>
    <dgm:pt modelId="{9502A64F-227B-44B6-BA39-2135A34E285A}" type="pres">
      <dgm:prSet presAssocID="{7DC3A4AD-84DB-42E7-8D0F-AAD77F085EC6}" presName="rootText" presStyleLbl="node1" presStyleIdx="2" presStyleCnt="6"/>
      <dgm:spPr/>
      <dgm:t>
        <a:bodyPr/>
        <a:lstStyle/>
        <a:p>
          <a:endParaRPr lang="en-IN"/>
        </a:p>
      </dgm:t>
    </dgm:pt>
    <dgm:pt modelId="{7E11DD34-2482-4A09-8A2A-8306AF8420CF}" type="pres">
      <dgm:prSet presAssocID="{7DC3A4AD-84DB-42E7-8D0F-AAD77F085EC6}" presName="rootConnector" presStyleLbl="node1" presStyleIdx="2" presStyleCnt="6"/>
      <dgm:spPr/>
      <dgm:t>
        <a:bodyPr/>
        <a:lstStyle/>
        <a:p>
          <a:endParaRPr lang="en-IN"/>
        </a:p>
      </dgm:t>
    </dgm:pt>
    <dgm:pt modelId="{07464601-0149-4A67-BF82-C10DD7F08F40}" type="pres">
      <dgm:prSet presAssocID="{7DC3A4AD-84DB-42E7-8D0F-AAD77F085EC6}" presName="childShape" presStyleCnt="0"/>
      <dgm:spPr/>
    </dgm:pt>
    <dgm:pt modelId="{7E5FFC4E-C962-4319-9CAC-D40FB39C7717}" type="pres">
      <dgm:prSet presAssocID="{E29E71AB-C4A6-420B-9D66-ACD516526CD5}" presName="Name13" presStyleLbl="parChTrans1D2" presStyleIdx="8" presStyleCnt="14"/>
      <dgm:spPr/>
      <dgm:t>
        <a:bodyPr/>
        <a:lstStyle/>
        <a:p>
          <a:endParaRPr lang="en-IN"/>
        </a:p>
      </dgm:t>
    </dgm:pt>
    <dgm:pt modelId="{21B86345-70B3-4C4E-8382-264733E4BBDF}" type="pres">
      <dgm:prSet presAssocID="{4BCCF3B8-E935-4804-8694-1709571BB312}" presName="childText" presStyleLbl="bgAcc1" presStyleIdx="8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80855AA-07EB-4C0D-86D8-F22CAF9B793E}" type="pres">
      <dgm:prSet presAssocID="{707B0851-5F4B-4C6E-9BCD-FF37E758DDB9}" presName="root" presStyleCnt="0"/>
      <dgm:spPr/>
    </dgm:pt>
    <dgm:pt modelId="{4ADE5123-63DA-49BD-BABC-7F1448CF3192}" type="pres">
      <dgm:prSet presAssocID="{707B0851-5F4B-4C6E-9BCD-FF37E758DDB9}" presName="rootComposite" presStyleCnt="0"/>
      <dgm:spPr/>
    </dgm:pt>
    <dgm:pt modelId="{C29AE093-D05C-4B2B-B479-8EBDC0DB2F3D}" type="pres">
      <dgm:prSet presAssocID="{707B0851-5F4B-4C6E-9BCD-FF37E758DDB9}" presName="rootText" presStyleLbl="node1" presStyleIdx="3" presStyleCnt="6"/>
      <dgm:spPr/>
      <dgm:t>
        <a:bodyPr/>
        <a:lstStyle/>
        <a:p>
          <a:endParaRPr lang="en-IN"/>
        </a:p>
      </dgm:t>
    </dgm:pt>
    <dgm:pt modelId="{E64B9723-874B-48B0-B35B-D3A5A2C0F2EF}" type="pres">
      <dgm:prSet presAssocID="{707B0851-5F4B-4C6E-9BCD-FF37E758DDB9}" presName="rootConnector" presStyleLbl="node1" presStyleIdx="3" presStyleCnt="6"/>
      <dgm:spPr/>
      <dgm:t>
        <a:bodyPr/>
        <a:lstStyle/>
        <a:p>
          <a:endParaRPr lang="en-IN"/>
        </a:p>
      </dgm:t>
    </dgm:pt>
    <dgm:pt modelId="{06E1D590-18BA-4899-9737-764021A45809}" type="pres">
      <dgm:prSet presAssocID="{707B0851-5F4B-4C6E-9BCD-FF37E758DDB9}" presName="childShape" presStyleCnt="0"/>
      <dgm:spPr/>
    </dgm:pt>
    <dgm:pt modelId="{9FFF49FE-B6F3-4977-B9FE-B53B981F44C3}" type="pres">
      <dgm:prSet presAssocID="{2384D2F3-8939-41AC-8558-9B00CF8F76C5}" presName="Name13" presStyleLbl="parChTrans1D2" presStyleIdx="9" presStyleCnt="14"/>
      <dgm:spPr/>
      <dgm:t>
        <a:bodyPr/>
        <a:lstStyle/>
        <a:p>
          <a:endParaRPr lang="en-IN"/>
        </a:p>
      </dgm:t>
    </dgm:pt>
    <dgm:pt modelId="{2B64BB15-A724-434F-A089-463D7D3D807E}" type="pres">
      <dgm:prSet presAssocID="{21C4BDB0-5814-4041-91CD-E7412A11ECDF}" presName="childText" presStyleLbl="bgAcc1" presStyleIdx="9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17B4F52-D70C-4832-81F6-8CB59A47EFF5}" type="pres">
      <dgm:prSet presAssocID="{5A971597-88DF-4182-B133-2E4D0A721FF1}" presName="Name13" presStyleLbl="parChTrans1D2" presStyleIdx="10" presStyleCnt="14"/>
      <dgm:spPr/>
      <dgm:t>
        <a:bodyPr/>
        <a:lstStyle/>
        <a:p>
          <a:endParaRPr lang="en-IN"/>
        </a:p>
      </dgm:t>
    </dgm:pt>
    <dgm:pt modelId="{492F64BC-F5BD-430C-BB4E-7A1CED5661FB}" type="pres">
      <dgm:prSet presAssocID="{AF2124C1-249C-4BB1-AA5D-F75981087303}" presName="childText" presStyleLbl="bgAcc1" presStyleIdx="10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9452828-9F83-4993-96FD-4E3F386C71FB}" type="pres">
      <dgm:prSet presAssocID="{57122CD3-AE7F-48ED-B932-F1F72E95FC02}" presName="Name13" presStyleLbl="parChTrans1D2" presStyleIdx="11" presStyleCnt="14"/>
      <dgm:spPr/>
      <dgm:t>
        <a:bodyPr/>
        <a:lstStyle/>
        <a:p>
          <a:endParaRPr lang="en-IN"/>
        </a:p>
      </dgm:t>
    </dgm:pt>
    <dgm:pt modelId="{69E4429B-CEB8-4478-8363-7AE6C6783AF8}" type="pres">
      <dgm:prSet presAssocID="{01EAE565-81A1-4444-A0ED-D03D68CC886C}" presName="childText" presStyleLbl="bgAcc1" presStyleIdx="11" presStyleCnt="14" custScaleX="147172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867D33D-6B4C-4DF0-95CF-6C92A4C2BFD1}" type="pres">
      <dgm:prSet presAssocID="{14765B2F-BC08-4966-9A6A-B1B040B7177D}" presName="root" presStyleCnt="0"/>
      <dgm:spPr/>
    </dgm:pt>
    <dgm:pt modelId="{7A19B803-7D7A-4195-84B9-711EAE536499}" type="pres">
      <dgm:prSet presAssocID="{14765B2F-BC08-4966-9A6A-B1B040B7177D}" presName="rootComposite" presStyleCnt="0"/>
      <dgm:spPr/>
    </dgm:pt>
    <dgm:pt modelId="{FC55B877-7F85-4BAD-A396-E06D855461AD}" type="pres">
      <dgm:prSet presAssocID="{14765B2F-BC08-4966-9A6A-B1B040B7177D}" presName="rootText" presStyleLbl="node1" presStyleIdx="4" presStyleCnt="6"/>
      <dgm:spPr/>
      <dgm:t>
        <a:bodyPr/>
        <a:lstStyle/>
        <a:p>
          <a:endParaRPr lang="en-IN"/>
        </a:p>
      </dgm:t>
    </dgm:pt>
    <dgm:pt modelId="{6984E52F-0090-4BA7-89B8-AE6916F6D987}" type="pres">
      <dgm:prSet presAssocID="{14765B2F-BC08-4966-9A6A-B1B040B7177D}" presName="rootConnector" presStyleLbl="node1" presStyleIdx="4" presStyleCnt="6"/>
      <dgm:spPr/>
      <dgm:t>
        <a:bodyPr/>
        <a:lstStyle/>
        <a:p>
          <a:endParaRPr lang="en-IN"/>
        </a:p>
      </dgm:t>
    </dgm:pt>
    <dgm:pt modelId="{9A3BE3F2-EB8C-4075-8242-633EFD38F968}" type="pres">
      <dgm:prSet presAssocID="{14765B2F-BC08-4966-9A6A-B1B040B7177D}" presName="childShape" presStyleCnt="0"/>
      <dgm:spPr/>
    </dgm:pt>
    <dgm:pt modelId="{2134C2D6-C215-4D97-9517-17D3FA01841C}" type="pres">
      <dgm:prSet presAssocID="{C739F0FC-58F0-4923-9199-1EE93BF07FB1}" presName="root" presStyleCnt="0"/>
      <dgm:spPr/>
    </dgm:pt>
    <dgm:pt modelId="{C3B650CB-1913-4423-9891-2157580A3F60}" type="pres">
      <dgm:prSet presAssocID="{C739F0FC-58F0-4923-9199-1EE93BF07FB1}" presName="rootComposite" presStyleCnt="0"/>
      <dgm:spPr/>
    </dgm:pt>
    <dgm:pt modelId="{D779B419-EB8C-4141-85AA-14CB8B6B0100}" type="pres">
      <dgm:prSet presAssocID="{C739F0FC-58F0-4923-9199-1EE93BF07FB1}" presName="rootText" presStyleLbl="node1" presStyleIdx="5" presStyleCnt="6"/>
      <dgm:spPr/>
      <dgm:t>
        <a:bodyPr/>
        <a:lstStyle/>
        <a:p>
          <a:endParaRPr lang="en-IN"/>
        </a:p>
      </dgm:t>
    </dgm:pt>
    <dgm:pt modelId="{A2EC1AD1-6646-40D7-A9B7-716639E66D86}" type="pres">
      <dgm:prSet presAssocID="{C739F0FC-58F0-4923-9199-1EE93BF07FB1}" presName="rootConnector" presStyleLbl="node1" presStyleIdx="5" presStyleCnt="6"/>
      <dgm:spPr/>
      <dgm:t>
        <a:bodyPr/>
        <a:lstStyle/>
        <a:p>
          <a:endParaRPr lang="en-IN"/>
        </a:p>
      </dgm:t>
    </dgm:pt>
    <dgm:pt modelId="{3DBA36AD-B5DF-4821-904B-9E81A9792CB7}" type="pres">
      <dgm:prSet presAssocID="{C739F0FC-58F0-4923-9199-1EE93BF07FB1}" presName="childShape" presStyleCnt="0"/>
      <dgm:spPr/>
    </dgm:pt>
    <dgm:pt modelId="{35D2F55A-EC11-4B29-9AD0-9797354C2E44}" type="pres">
      <dgm:prSet presAssocID="{2A58DE64-3DD4-4BFF-ACAA-FF6D01946CB0}" presName="Name13" presStyleLbl="parChTrans1D2" presStyleIdx="12" presStyleCnt="14"/>
      <dgm:spPr/>
      <dgm:t>
        <a:bodyPr/>
        <a:lstStyle/>
        <a:p>
          <a:endParaRPr lang="en-IN"/>
        </a:p>
      </dgm:t>
    </dgm:pt>
    <dgm:pt modelId="{B36BC8E9-2B2E-4C37-AD54-5385B356DFAB}" type="pres">
      <dgm:prSet presAssocID="{087B20EA-4C10-45AD-BD43-DE0DC61E2EB8}" presName="childText" presStyleLbl="bgAcc1" presStyleIdx="12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FBC8B1D-86B8-40CD-B016-90E44DBEC7D2}" type="pres">
      <dgm:prSet presAssocID="{7C1AA40A-6612-4409-8018-596D66C87265}" presName="Name13" presStyleLbl="parChTrans1D2" presStyleIdx="13" presStyleCnt="14"/>
      <dgm:spPr/>
      <dgm:t>
        <a:bodyPr/>
        <a:lstStyle/>
        <a:p>
          <a:endParaRPr lang="en-IN"/>
        </a:p>
      </dgm:t>
    </dgm:pt>
    <dgm:pt modelId="{31DD0FCE-153F-4803-A3DC-8E4697823A17}" type="pres">
      <dgm:prSet presAssocID="{60906338-98AD-4128-BB9A-95F625F95894}" presName="childText" presStyleLbl="bgAcc1" presStyleIdx="13" presStyleCnt="1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31D9478-62A5-4D72-B209-CB23B6C16EC5}" type="presOf" srcId="{E4A23785-4C2C-4A85-89D3-D780EAB0A840}" destId="{33D4C047-AB96-4AAD-BE88-5AA7413D3AF1}" srcOrd="1" destOrd="0" presId="urn:microsoft.com/office/officeart/2005/8/layout/hierarchy3"/>
    <dgm:cxn modelId="{8D05CB6C-AF37-4CE2-8320-E9028D2AA298}" type="presOf" srcId="{2C3E9881-C041-4FF0-BE55-2AA707B6FC78}" destId="{829D304F-F9B5-4A32-8FB8-C7C76C8E6514}" srcOrd="0" destOrd="0" presId="urn:microsoft.com/office/officeart/2005/8/layout/hierarchy3"/>
    <dgm:cxn modelId="{29636E21-E861-419D-86FC-70653F4DBC7A}" type="presOf" srcId="{E4A23785-4C2C-4A85-89D3-D780EAB0A840}" destId="{11401739-797D-4475-9F22-738A4FE6525A}" srcOrd="0" destOrd="0" presId="urn:microsoft.com/office/officeart/2005/8/layout/hierarchy3"/>
    <dgm:cxn modelId="{E5FDD63E-4B00-4AB7-BE4F-09F2C62FBBA0}" srcId="{3656AA0D-5AB6-443D-9E90-DA5D2C72C497}" destId="{F7D2B49D-A377-4D08-9E78-42427B349FEA}" srcOrd="1" destOrd="0" parTransId="{E037143C-C511-4869-8122-563B9D23155C}" sibTransId="{D9485CF8-A32F-48ED-BD14-8E14E3E1E4C1}"/>
    <dgm:cxn modelId="{E17DE6ED-7DEC-4E9D-A8E3-B2891485A1AC}" type="presOf" srcId="{707B0851-5F4B-4C6E-9BCD-FF37E758DDB9}" destId="{C29AE093-D05C-4B2B-B479-8EBDC0DB2F3D}" srcOrd="0" destOrd="0" presId="urn:microsoft.com/office/officeart/2005/8/layout/hierarchy3"/>
    <dgm:cxn modelId="{9AA93615-3A16-448E-BAE4-AA635C36AFBE}" type="presOf" srcId="{2384D2F3-8939-41AC-8558-9B00CF8F76C5}" destId="{9FFF49FE-B6F3-4977-B9FE-B53B981F44C3}" srcOrd="0" destOrd="0" presId="urn:microsoft.com/office/officeart/2005/8/layout/hierarchy3"/>
    <dgm:cxn modelId="{2A2C826D-8D88-47DD-9FFF-0AD93ED6DC18}" type="presOf" srcId="{707B0851-5F4B-4C6E-9BCD-FF37E758DDB9}" destId="{E64B9723-874B-48B0-B35B-D3A5A2C0F2EF}" srcOrd="1" destOrd="0" presId="urn:microsoft.com/office/officeart/2005/8/layout/hierarchy3"/>
    <dgm:cxn modelId="{FCF862B9-9894-4126-BB88-D4712FD1B884}" type="presOf" srcId="{AD4DE644-E6BA-4D7D-BCC8-AB9A5CE521A5}" destId="{FAE699AB-3220-4901-A485-AFBC9DEFDDF5}" srcOrd="0" destOrd="0" presId="urn:microsoft.com/office/officeart/2005/8/layout/hierarchy3"/>
    <dgm:cxn modelId="{895F97CB-C893-4735-97BD-940DA93465C9}" srcId="{E4A23785-4C2C-4A85-89D3-D780EAB0A840}" destId="{C6FE8DA0-4743-438F-8FFB-DA0F5D268BBE}" srcOrd="2" destOrd="0" parTransId="{2C3E9881-C041-4FF0-BE55-2AA707B6FC78}" sibTransId="{FE85473F-D9E8-47EC-AB44-C3796264FF82}"/>
    <dgm:cxn modelId="{E6F326FA-397C-4F70-B1EB-63AEFDD74B82}" srcId="{70CF6A73-DC76-4066-8DC7-3D8D981E32DC}" destId="{E4A23785-4C2C-4A85-89D3-D780EAB0A840}" srcOrd="1" destOrd="0" parTransId="{EF187421-9FC2-4E61-95FE-2C9029405876}" sibTransId="{9DE3E331-6BE7-4C11-896A-86376451B7C3}"/>
    <dgm:cxn modelId="{5ABC610C-3107-47D3-8F7F-732342BC213A}" type="presOf" srcId="{7DC3A4AD-84DB-42E7-8D0F-AAD77F085EC6}" destId="{7E11DD34-2482-4A09-8A2A-8306AF8420CF}" srcOrd="1" destOrd="0" presId="urn:microsoft.com/office/officeart/2005/8/layout/hierarchy3"/>
    <dgm:cxn modelId="{A44E84C4-A68A-4475-8572-91F796002F09}" type="presOf" srcId="{21C4BDB0-5814-4041-91CD-E7412A11ECDF}" destId="{2B64BB15-A724-434F-A089-463D7D3D807E}" srcOrd="0" destOrd="0" presId="urn:microsoft.com/office/officeart/2005/8/layout/hierarchy3"/>
    <dgm:cxn modelId="{8F2A2636-88B9-4D27-99A2-AD56DBF4545C}" type="presOf" srcId="{3656AA0D-5AB6-443D-9E90-DA5D2C72C497}" destId="{1B0336BA-60CD-46AF-B166-B35CA6A45DA9}" srcOrd="1" destOrd="0" presId="urn:microsoft.com/office/officeart/2005/8/layout/hierarchy3"/>
    <dgm:cxn modelId="{05C729AC-CF9F-4FB6-AD37-A9F868DFFDAD}" type="presOf" srcId="{4A3CCAF0-9A62-4680-A916-741F7A1B498D}" destId="{109C1B2B-25C2-47B6-80D8-401E8638F465}" srcOrd="0" destOrd="0" presId="urn:microsoft.com/office/officeart/2005/8/layout/hierarchy3"/>
    <dgm:cxn modelId="{747E24B7-C1FA-4087-A12D-D4BD17034895}" type="presOf" srcId="{F7D2B49D-A377-4D08-9E78-42427B349FEA}" destId="{F3F6F413-BCDA-469D-8E59-91CF091040C2}" srcOrd="0" destOrd="0" presId="urn:microsoft.com/office/officeart/2005/8/layout/hierarchy3"/>
    <dgm:cxn modelId="{D625D33F-2842-426C-9FF9-DEFFEEFBDD52}" srcId="{707B0851-5F4B-4C6E-9BCD-FF37E758DDB9}" destId="{21C4BDB0-5814-4041-91CD-E7412A11ECDF}" srcOrd="0" destOrd="0" parTransId="{2384D2F3-8939-41AC-8558-9B00CF8F76C5}" sibTransId="{8BB8447E-30A0-443C-A432-BC5F7A38E6B6}"/>
    <dgm:cxn modelId="{E9AD008E-0962-4381-A7C8-953839D62813}" type="presOf" srcId="{7BCBBAA9-D4A3-4087-A16F-D45EC1833383}" destId="{C29F339E-B633-460C-B7EF-64AA65BEA896}" srcOrd="0" destOrd="0" presId="urn:microsoft.com/office/officeart/2005/8/layout/hierarchy3"/>
    <dgm:cxn modelId="{D1A84EAD-81AE-4888-A42A-4A1C1B93BB4A}" type="presOf" srcId="{14765B2F-BC08-4966-9A6A-B1B040B7177D}" destId="{FC55B877-7F85-4BAD-A396-E06D855461AD}" srcOrd="0" destOrd="0" presId="urn:microsoft.com/office/officeart/2005/8/layout/hierarchy3"/>
    <dgm:cxn modelId="{5840450B-363E-49D9-A61D-100D6CD6D033}" srcId="{70CF6A73-DC76-4066-8DC7-3D8D981E32DC}" destId="{7DC3A4AD-84DB-42E7-8D0F-AAD77F085EC6}" srcOrd="2" destOrd="0" parTransId="{C5DC66C8-AEBA-42FD-8C01-53210402E6FA}" sibTransId="{BBFBF074-AAD6-4E0D-BFE4-80A33DBB6725}"/>
    <dgm:cxn modelId="{8B9475FB-B4AC-4D97-984D-A58FE5748EF0}" type="presOf" srcId="{6B9EB5B2-2A0E-480B-821C-8EFFD156B2D6}" destId="{70D8B6AC-6A95-43B4-A644-0AF0BF4DBBE4}" srcOrd="0" destOrd="0" presId="urn:microsoft.com/office/officeart/2005/8/layout/hierarchy3"/>
    <dgm:cxn modelId="{05487761-68D9-4DAC-8F0F-A159ABDE06A7}" type="presOf" srcId="{14765B2F-BC08-4966-9A6A-B1B040B7177D}" destId="{6984E52F-0090-4BA7-89B8-AE6916F6D987}" srcOrd="1" destOrd="0" presId="urn:microsoft.com/office/officeart/2005/8/layout/hierarchy3"/>
    <dgm:cxn modelId="{D342AA75-B6E1-437C-9FA0-DB83E04A6287}" srcId="{C739F0FC-58F0-4923-9199-1EE93BF07FB1}" destId="{087B20EA-4C10-45AD-BD43-DE0DC61E2EB8}" srcOrd="0" destOrd="0" parTransId="{2A58DE64-3DD4-4BFF-ACAA-FF6D01946CB0}" sibTransId="{C2F95DD2-8784-4502-B91E-78A900903023}"/>
    <dgm:cxn modelId="{C1EFC281-5692-4A98-9A54-F3B1B9E48F01}" type="presOf" srcId="{57122CD3-AE7F-48ED-B932-F1F72E95FC02}" destId="{C9452828-9F83-4993-96FD-4E3F386C71FB}" srcOrd="0" destOrd="0" presId="urn:microsoft.com/office/officeart/2005/8/layout/hierarchy3"/>
    <dgm:cxn modelId="{6190B7C4-03D2-4AC6-B218-47F63D429632}" type="presOf" srcId="{D54ADAE6-08EF-4EED-861C-55A80D24C22C}" destId="{3F28C17B-6E61-4FF2-815A-B8317A573C69}" srcOrd="0" destOrd="0" presId="urn:microsoft.com/office/officeart/2005/8/layout/hierarchy3"/>
    <dgm:cxn modelId="{5A11C75D-2517-4234-80CC-9B82125E2378}" type="presOf" srcId="{AF2124C1-249C-4BB1-AA5D-F75981087303}" destId="{492F64BC-F5BD-430C-BB4E-7A1CED5661FB}" srcOrd="0" destOrd="0" presId="urn:microsoft.com/office/officeart/2005/8/layout/hierarchy3"/>
    <dgm:cxn modelId="{7EFACAD0-8971-4975-A6FC-084A7BB8E70B}" type="presOf" srcId="{01EAE565-81A1-4444-A0ED-D03D68CC886C}" destId="{69E4429B-CEB8-4478-8363-7AE6C6783AF8}" srcOrd="0" destOrd="0" presId="urn:microsoft.com/office/officeart/2005/8/layout/hierarchy3"/>
    <dgm:cxn modelId="{EFCB5101-C3DF-4397-8B79-0697D6A35F06}" type="presOf" srcId="{7BE4F475-D04C-43EA-99CE-10BA569CE548}" destId="{DA257339-6D04-45E0-A781-56965F579C33}" srcOrd="0" destOrd="0" presId="urn:microsoft.com/office/officeart/2005/8/layout/hierarchy3"/>
    <dgm:cxn modelId="{0EB63C79-EA80-44FA-B03B-B1CFEB3FA281}" type="presOf" srcId="{9BFD2E05-FDF0-4200-8771-9236DF17F2A9}" destId="{7B139681-9A5A-48AB-ACD2-AFD0C9E3151C}" srcOrd="0" destOrd="0" presId="urn:microsoft.com/office/officeart/2005/8/layout/hierarchy3"/>
    <dgm:cxn modelId="{3915824A-3C23-4375-95AD-AB9E2E9FAA11}" type="presOf" srcId="{087B20EA-4C10-45AD-BD43-DE0DC61E2EB8}" destId="{B36BC8E9-2B2E-4C37-AD54-5385B356DFAB}" srcOrd="0" destOrd="0" presId="urn:microsoft.com/office/officeart/2005/8/layout/hierarchy3"/>
    <dgm:cxn modelId="{A43C0D51-FBE3-4EDD-94DB-74D819F7C4B7}" srcId="{70CF6A73-DC76-4066-8DC7-3D8D981E32DC}" destId="{707B0851-5F4B-4C6E-9BCD-FF37E758DDB9}" srcOrd="3" destOrd="0" parTransId="{806B321B-103F-4D9B-ABBF-217E92A9EA1B}" sibTransId="{EAFC9A5F-7881-4308-85CC-5AD79839F231}"/>
    <dgm:cxn modelId="{FA9B5561-9E4B-45F7-9915-8BC95263C794}" srcId="{70CF6A73-DC76-4066-8DC7-3D8D981E32DC}" destId="{3656AA0D-5AB6-443D-9E90-DA5D2C72C497}" srcOrd="0" destOrd="0" parTransId="{9B06B6C9-423F-40CE-B06E-DA161D262CBE}" sibTransId="{22A5C9CB-2134-4664-B9DD-0061F859640C}"/>
    <dgm:cxn modelId="{5F478461-2E84-4E76-8E0D-52F7021EB2C0}" srcId="{707B0851-5F4B-4C6E-9BCD-FF37E758DDB9}" destId="{01EAE565-81A1-4444-A0ED-D03D68CC886C}" srcOrd="2" destOrd="0" parTransId="{57122CD3-AE7F-48ED-B932-F1F72E95FC02}" sibTransId="{47ACA421-E76F-4216-9D16-E9D00A9B8EAB}"/>
    <dgm:cxn modelId="{10A1026E-C5FC-49CC-9C09-D5DBC9C1E811}" type="presOf" srcId="{0BE651C6-9142-4096-8AB2-30BE2FFA277C}" destId="{4169E795-B9E6-4AAA-A978-8FF690ABDF88}" srcOrd="0" destOrd="0" presId="urn:microsoft.com/office/officeart/2005/8/layout/hierarchy3"/>
    <dgm:cxn modelId="{EE698D0F-6AA4-4FC2-A581-8D90D07058C8}" type="presOf" srcId="{3656AA0D-5AB6-443D-9E90-DA5D2C72C497}" destId="{70B67423-B20D-4B6B-8619-605BC3DD28F8}" srcOrd="0" destOrd="0" presId="urn:microsoft.com/office/officeart/2005/8/layout/hierarchy3"/>
    <dgm:cxn modelId="{84A2C325-E94B-4758-AEBA-635A551DC7B5}" srcId="{E4A23785-4C2C-4A85-89D3-D780EAB0A840}" destId="{D54ADAE6-08EF-4EED-861C-55A80D24C22C}" srcOrd="5" destOrd="0" parTransId="{EE4B0D15-555B-4061-A89E-63C55FECFF67}" sibTransId="{6BFBAB05-020A-4A6F-A381-1A2DA8E7C8D1}"/>
    <dgm:cxn modelId="{BAD9ABAA-FB25-475C-8887-D3929429AE8E}" type="presOf" srcId="{C6FE8DA0-4743-438F-8FFB-DA0F5D268BBE}" destId="{7E406D52-CE20-48E8-9E11-FFB22F94DF0F}" srcOrd="0" destOrd="0" presId="urn:microsoft.com/office/officeart/2005/8/layout/hierarchy3"/>
    <dgm:cxn modelId="{AC3C4982-573D-4D12-A8EB-8914DE890EE2}" type="presOf" srcId="{70CF6A73-DC76-4066-8DC7-3D8D981E32DC}" destId="{B5828E66-9AED-4A42-BA55-94CD23035D84}" srcOrd="0" destOrd="0" presId="urn:microsoft.com/office/officeart/2005/8/layout/hierarchy3"/>
    <dgm:cxn modelId="{7BC357E2-3409-4735-8E98-DE6591C6B0C9}" srcId="{E4A23785-4C2C-4A85-89D3-D780EAB0A840}" destId="{7E77020C-26AC-4A7B-818F-B62FA0E66EC0}" srcOrd="0" destOrd="0" parTransId="{7BCBBAA9-D4A3-4087-A16F-D45EC1833383}" sibTransId="{83A8149D-4689-48D2-A2CC-345FCE439CFA}"/>
    <dgm:cxn modelId="{DF2F3212-8878-428E-9EAE-0A1D861B5A91}" srcId="{70CF6A73-DC76-4066-8DC7-3D8D981E32DC}" destId="{14765B2F-BC08-4966-9A6A-B1B040B7177D}" srcOrd="4" destOrd="0" parTransId="{3CA59F32-D9E5-421B-B0E5-5CC430556FD9}" sibTransId="{889FB243-EDC5-41C7-A421-6F26AD1AAD80}"/>
    <dgm:cxn modelId="{AAAB8549-C6A8-430A-A886-1E7B8DCBE08B}" srcId="{7DC3A4AD-84DB-42E7-8D0F-AAD77F085EC6}" destId="{4BCCF3B8-E935-4804-8694-1709571BB312}" srcOrd="0" destOrd="0" parTransId="{E29E71AB-C4A6-420B-9D66-ACD516526CD5}" sibTransId="{322D512C-500F-410C-9F22-E1A4EE1D77A5}"/>
    <dgm:cxn modelId="{FB0EDC40-537B-4D9B-B21E-DA38B1F73B0A}" type="presOf" srcId="{4BCCF3B8-E935-4804-8694-1709571BB312}" destId="{21B86345-70B3-4C4E-8382-264733E4BBDF}" srcOrd="0" destOrd="0" presId="urn:microsoft.com/office/officeart/2005/8/layout/hierarchy3"/>
    <dgm:cxn modelId="{B61B92FF-06DC-4D8F-B8EC-EDC1E90CD321}" type="presOf" srcId="{7DC3A4AD-84DB-42E7-8D0F-AAD77F085EC6}" destId="{9502A64F-227B-44B6-BA39-2135A34E285A}" srcOrd="0" destOrd="0" presId="urn:microsoft.com/office/officeart/2005/8/layout/hierarchy3"/>
    <dgm:cxn modelId="{ED9DEDB6-BBBB-4CF7-93D3-123BE4EF7342}" type="presOf" srcId="{5A971597-88DF-4182-B133-2E4D0A721FF1}" destId="{017B4F52-D70C-4832-81F6-8CB59A47EFF5}" srcOrd="0" destOrd="0" presId="urn:microsoft.com/office/officeart/2005/8/layout/hierarchy3"/>
    <dgm:cxn modelId="{1FEBC1BF-EC5F-4356-B7C7-BEF34A100512}" srcId="{70CF6A73-DC76-4066-8DC7-3D8D981E32DC}" destId="{C739F0FC-58F0-4923-9199-1EE93BF07FB1}" srcOrd="5" destOrd="0" parTransId="{7430E7D4-7CCA-4CF2-8B4A-D1439E24EB51}" sibTransId="{76C0464B-5C66-4FD5-B58F-61F7D6361797}"/>
    <dgm:cxn modelId="{F6A85E98-1544-4824-AD45-38D0855E2592}" type="presOf" srcId="{D4A4EA4C-2B63-4E89-AF90-64C1A2449276}" destId="{7CB730C8-7E73-433E-9BBD-563F47A541CD}" srcOrd="0" destOrd="0" presId="urn:microsoft.com/office/officeart/2005/8/layout/hierarchy3"/>
    <dgm:cxn modelId="{346B532B-1E4E-4B2C-8B7D-D500C9058710}" srcId="{C739F0FC-58F0-4923-9199-1EE93BF07FB1}" destId="{60906338-98AD-4128-BB9A-95F625F95894}" srcOrd="1" destOrd="0" parTransId="{7C1AA40A-6612-4409-8018-596D66C87265}" sibTransId="{06CAE83C-86C4-4002-A9D2-FC549FA3EB6E}"/>
    <dgm:cxn modelId="{CDFDE3D9-21F3-466E-8E76-47C6E15EC99B}" type="presOf" srcId="{E037143C-C511-4869-8122-563B9D23155C}" destId="{9B68405D-8E38-4717-A575-64E045FEAD98}" srcOrd="0" destOrd="0" presId="urn:microsoft.com/office/officeart/2005/8/layout/hierarchy3"/>
    <dgm:cxn modelId="{E3B99596-5523-49AA-BC16-6DA73D3F40C9}" srcId="{E4A23785-4C2C-4A85-89D3-D780EAB0A840}" destId="{C1402599-31E9-45EF-9A84-CF00DF0DF383}" srcOrd="3" destOrd="0" parTransId="{9BFD2E05-FDF0-4200-8771-9236DF17F2A9}" sibTransId="{6E7A78FB-73C6-4E1A-ACBE-84AD86E629F2}"/>
    <dgm:cxn modelId="{F1D47CEB-D02F-4C24-84F7-073A7F28B139}" type="presOf" srcId="{E29E71AB-C4A6-420B-9D66-ACD516526CD5}" destId="{7E5FFC4E-C962-4319-9CAC-D40FB39C7717}" srcOrd="0" destOrd="0" presId="urn:microsoft.com/office/officeart/2005/8/layout/hierarchy3"/>
    <dgm:cxn modelId="{7CF0F0BE-DB38-4944-9A35-F6D9AF089182}" srcId="{E4A23785-4C2C-4A85-89D3-D780EAB0A840}" destId="{0BE651C6-9142-4096-8AB2-30BE2FFA277C}" srcOrd="4" destOrd="0" parTransId="{7BE4F475-D04C-43EA-99CE-10BA569CE548}" sibTransId="{21F180DA-95B4-4923-AA6E-08D6577AF039}"/>
    <dgm:cxn modelId="{8EC0CBF2-DBCD-4BFF-98C9-055CCF8F367E}" srcId="{E4A23785-4C2C-4A85-89D3-D780EAB0A840}" destId="{D4A4EA4C-2B63-4E89-AF90-64C1A2449276}" srcOrd="1" destOrd="0" parTransId="{4A3CCAF0-9A62-4680-A916-741F7A1B498D}" sibTransId="{491549C0-01B6-4BA5-B67B-938D85CC2618}"/>
    <dgm:cxn modelId="{7FE05DE7-A9A1-4C0C-84F7-4F4CAB64439E}" type="presOf" srcId="{C1402599-31E9-45EF-9A84-CF00DF0DF383}" destId="{29F236FE-3967-4945-8471-7F50BBE03F10}" srcOrd="0" destOrd="0" presId="urn:microsoft.com/office/officeart/2005/8/layout/hierarchy3"/>
    <dgm:cxn modelId="{38784791-04A0-4BAE-80AF-86953017B13A}" type="presOf" srcId="{2A58DE64-3DD4-4BFF-ACAA-FF6D01946CB0}" destId="{35D2F55A-EC11-4B29-9AD0-9797354C2E44}" srcOrd="0" destOrd="0" presId="urn:microsoft.com/office/officeart/2005/8/layout/hierarchy3"/>
    <dgm:cxn modelId="{3D61FE0C-DB59-47DB-999D-560C297FE1D2}" type="presOf" srcId="{7E77020C-26AC-4A7B-818F-B62FA0E66EC0}" destId="{62574B09-53B3-490F-8E63-D3AA5E59A1DD}" srcOrd="0" destOrd="0" presId="urn:microsoft.com/office/officeart/2005/8/layout/hierarchy3"/>
    <dgm:cxn modelId="{B4162255-DAEC-40AD-BE0E-CCEC00254AF6}" type="presOf" srcId="{C739F0FC-58F0-4923-9199-1EE93BF07FB1}" destId="{D779B419-EB8C-4141-85AA-14CB8B6B0100}" srcOrd="0" destOrd="0" presId="urn:microsoft.com/office/officeart/2005/8/layout/hierarchy3"/>
    <dgm:cxn modelId="{6ECEB108-CFE0-4DA5-9D96-66890A80A11F}" type="presOf" srcId="{7C1AA40A-6612-4409-8018-596D66C87265}" destId="{EFBC8B1D-86B8-40CD-B016-90E44DBEC7D2}" srcOrd="0" destOrd="0" presId="urn:microsoft.com/office/officeart/2005/8/layout/hierarchy3"/>
    <dgm:cxn modelId="{1CACAB70-393A-4057-AB58-5462FC4C097C}" srcId="{3656AA0D-5AB6-443D-9E90-DA5D2C72C497}" destId="{AD4DE644-E6BA-4D7D-BCC8-AB9A5CE521A5}" srcOrd="0" destOrd="0" parTransId="{6B9EB5B2-2A0E-480B-821C-8EFFD156B2D6}" sibTransId="{B911CA23-7B9A-4CE2-989C-4630E64074F9}"/>
    <dgm:cxn modelId="{12A79C1A-C693-4065-968E-6D666DB1C641}" srcId="{707B0851-5F4B-4C6E-9BCD-FF37E758DDB9}" destId="{AF2124C1-249C-4BB1-AA5D-F75981087303}" srcOrd="1" destOrd="0" parTransId="{5A971597-88DF-4182-B133-2E4D0A721FF1}" sibTransId="{F3CAC8CC-FD49-4303-A33F-959A5BFC9F1A}"/>
    <dgm:cxn modelId="{12936DAB-9258-438D-9449-3A89C1AA9811}" type="presOf" srcId="{60906338-98AD-4128-BB9A-95F625F95894}" destId="{31DD0FCE-153F-4803-A3DC-8E4697823A17}" srcOrd="0" destOrd="0" presId="urn:microsoft.com/office/officeart/2005/8/layout/hierarchy3"/>
    <dgm:cxn modelId="{D2349849-002C-4D27-8403-C321F7831B7D}" type="presOf" srcId="{C739F0FC-58F0-4923-9199-1EE93BF07FB1}" destId="{A2EC1AD1-6646-40D7-A9B7-716639E66D86}" srcOrd="1" destOrd="0" presId="urn:microsoft.com/office/officeart/2005/8/layout/hierarchy3"/>
    <dgm:cxn modelId="{95C8591C-53F2-4578-9BA5-1189A8CD8DEC}" type="presOf" srcId="{EE4B0D15-555B-4061-A89E-63C55FECFF67}" destId="{41057A78-E405-45F9-B58B-4CF7D157133C}" srcOrd="0" destOrd="0" presId="urn:microsoft.com/office/officeart/2005/8/layout/hierarchy3"/>
    <dgm:cxn modelId="{9B197E72-DD8B-438E-8E29-6DB91CEC50BA}" type="presParOf" srcId="{B5828E66-9AED-4A42-BA55-94CD23035D84}" destId="{71386E6A-8B26-43F4-954E-95FBE32673F6}" srcOrd="0" destOrd="0" presId="urn:microsoft.com/office/officeart/2005/8/layout/hierarchy3"/>
    <dgm:cxn modelId="{199FC321-742A-4688-839E-5FD1BEE78E1B}" type="presParOf" srcId="{71386E6A-8B26-43F4-954E-95FBE32673F6}" destId="{C8DBD7E3-20D1-4138-937A-5C0174C7E282}" srcOrd="0" destOrd="0" presId="urn:microsoft.com/office/officeart/2005/8/layout/hierarchy3"/>
    <dgm:cxn modelId="{2A75A397-70D6-4CDA-AAF7-8DB4CA0ADEDD}" type="presParOf" srcId="{C8DBD7E3-20D1-4138-937A-5C0174C7E282}" destId="{70B67423-B20D-4B6B-8619-605BC3DD28F8}" srcOrd="0" destOrd="0" presId="urn:microsoft.com/office/officeart/2005/8/layout/hierarchy3"/>
    <dgm:cxn modelId="{39099B19-505D-4909-BEF8-DCD14C3ECCF0}" type="presParOf" srcId="{C8DBD7E3-20D1-4138-937A-5C0174C7E282}" destId="{1B0336BA-60CD-46AF-B166-B35CA6A45DA9}" srcOrd="1" destOrd="0" presId="urn:microsoft.com/office/officeart/2005/8/layout/hierarchy3"/>
    <dgm:cxn modelId="{7EB8294D-767B-4B3B-8E06-429E2EAE9740}" type="presParOf" srcId="{71386E6A-8B26-43F4-954E-95FBE32673F6}" destId="{7FB1F9EE-0F27-4417-AF5D-562CA62DFF71}" srcOrd="1" destOrd="0" presId="urn:microsoft.com/office/officeart/2005/8/layout/hierarchy3"/>
    <dgm:cxn modelId="{06179699-29AC-4D2F-9820-9CA2FC068A6C}" type="presParOf" srcId="{7FB1F9EE-0F27-4417-AF5D-562CA62DFF71}" destId="{70D8B6AC-6A95-43B4-A644-0AF0BF4DBBE4}" srcOrd="0" destOrd="0" presId="urn:microsoft.com/office/officeart/2005/8/layout/hierarchy3"/>
    <dgm:cxn modelId="{A056E7F0-B150-4A45-874E-9B8813FF6EB4}" type="presParOf" srcId="{7FB1F9EE-0F27-4417-AF5D-562CA62DFF71}" destId="{FAE699AB-3220-4901-A485-AFBC9DEFDDF5}" srcOrd="1" destOrd="0" presId="urn:microsoft.com/office/officeart/2005/8/layout/hierarchy3"/>
    <dgm:cxn modelId="{463EF961-266F-4F8C-BED5-F8041A52B2D1}" type="presParOf" srcId="{7FB1F9EE-0F27-4417-AF5D-562CA62DFF71}" destId="{9B68405D-8E38-4717-A575-64E045FEAD98}" srcOrd="2" destOrd="0" presId="urn:microsoft.com/office/officeart/2005/8/layout/hierarchy3"/>
    <dgm:cxn modelId="{BA09C775-4760-4A5D-8A81-D0E5D854B4B4}" type="presParOf" srcId="{7FB1F9EE-0F27-4417-AF5D-562CA62DFF71}" destId="{F3F6F413-BCDA-469D-8E59-91CF091040C2}" srcOrd="3" destOrd="0" presId="urn:microsoft.com/office/officeart/2005/8/layout/hierarchy3"/>
    <dgm:cxn modelId="{F5436E21-4588-4641-B129-DB382C7E7342}" type="presParOf" srcId="{B5828E66-9AED-4A42-BA55-94CD23035D84}" destId="{CD9EDC23-A205-4514-AC7B-1694E3D04456}" srcOrd="1" destOrd="0" presId="urn:microsoft.com/office/officeart/2005/8/layout/hierarchy3"/>
    <dgm:cxn modelId="{E1A8E91B-003A-4B4F-A69E-109826E763D9}" type="presParOf" srcId="{CD9EDC23-A205-4514-AC7B-1694E3D04456}" destId="{AA75661B-B81C-4107-BCF1-D2E12762C103}" srcOrd="0" destOrd="0" presId="urn:microsoft.com/office/officeart/2005/8/layout/hierarchy3"/>
    <dgm:cxn modelId="{78F82672-F0F8-4FC6-BB1F-7D2F5F1FD9CE}" type="presParOf" srcId="{AA75661B-B81C-4107-BCF1-D2E12762C103}" destId="{11401739-797D-4475-9F22-738A4FE6525A}" srcOrd="0" destOrd="0" presId="urn:microsoft.com/office/officeart/2005/8/layout/hierarchy3"/>
    <dgm:cxn modelId="{1A4E875E-74AF-4690-B338-EFD4FDD81BA6}" type="presParOf" srcId="{AA75661B-B81C-4107-BCF1-D2E12762C103}" destId="{33D4C047-AB96-4AAD-BE88-5AA7413D3AF1}" srcOrd="1" destOrd="0" presId="urn:microsoft.com/office/officeart/2005/8/layout/hierarchy3"/>
    <dgm:cxn modelId="{58BE000A-2CAE-4C5E-A94F-6644E3E3DD47}" type="presParOf" srcId="{CD9EDC23-A205-4514-AC7B-1694E3D04456}" destId="{4050B1E7-CD66-4E1F-B085-56664B71A940}" srcOrd="1" destOrd="0" presId="urn:microsoft.com/office/officeart/2005/8/layout/hierarchy3"/>
    <dgm:cxn modelId="{F30F316A-74A0-4927-850F-50548D9DB149}" type="presParOf" srcId="{4050B1E7-CD66-4E1F-B085-56664B71A940}" destId="{C29F339E-B633-460C-B7EF-64AA65BEA896}" srcOrd="0" destOrd="0" presId="urn:microsoft.com/office/officeart/2005/8/layout/hierarchy3"/>
    <dgm:cxn modelId="{BF1DD936-B840-48A6-B7EC-C0A19B1BDDAB}" type="presParOf" srcId="{4050B1E7-CD66-4E1F-B085-56664B71A940}" destId="{62574B09-53B3-490F-8E63-D3AA5E59A1DD}" srcOrd="1" destOrd="0" presId="urn:microsoft.com/office/officeart/2005/8/layout/hierarchy3"/>
    <dgm:cxn modelId="{F5BB4D09-6514-461D-82CC-023BB386C611}" type="presParOf" srcId="{4050B1E7-CD66-4E1F-B085-56664B71A940}" destId="{109C1B2B-25C2-47B6-80D8-401E8638F465}" srcOrd="2" destOrd="0" presId="urn:microsoft.com/office/officeart/2005/8/layout/hierarchy3"/>
    <dgm:cxn modelId="{50A6DA95-AEA3-4B9A-BB5A-6F7751C4CC6E}" type="presParOf" srcId="{4050B1E7-CD66-4E1F-B085-56664B71A940}" destId="{7CB730C8-7E73-433E-9BBD-563F47A541CD}" srcOrd="3" destOrd="0" presId="urn:microsoft.com/office/officeart/2005/8/layout/hierarchy3"/>
    <dgm:cxn modelId="{6DE27CF2-9928-4A6C-A66D-7BA095D87B99}" type="presParOf" srcId="{4050B1E7-CD66-4E1F-B085-56664B71A940}" destId="{829D304F-F9B5-4A32-8FB8-C7C76C8E6514}" srcOrd="4" destOrd="0" presId="urn:microsoft.com/office/officeart/2005/8/layout/hierarchy3"/>
    <dgm:cxn modelId="{CFAFDB5C-0485-4514-B4BA-178C122EB9BC}" type="presParOf" srcId="{4050B1E7-CD66-4E1F-B085-56664B71A940}" destId="{7E406D52-CE20-48E8-9E11-FFB22F94DF0F}" srcOrd="5" destOrd="0" presId="urn:microsoft.com/office/officeart/2005/8/layout/hierarchy3"/>
    <dgm:cxn modelId="{08C2F0F8-69C7-432A-8E79-784B35F706FD}" type="presParOf" srcId="{4050B1E7-CD66-4E1F-B085-56664B71A940}" destId="{7B139681-9A5A-48AB-ACD2-AFD0C9E3151C}" srcOrd="6" destOrd="0" presId="urn:microsoft.com/office/officeart/2005/8/layout/hierarchy3"/>
    <dgm:cxn modelId="{0436A777-3FF8-45F0-B791-3CD89E792A04}" type="presParOf" srcId="{4050B1E7-CD66-4E1F-B085-56664B71A940}" destId="{29F236FE-3967-4945-8471-7F50BBE03F10}" srcOrd="7" destOrd="0" presId="urn:microsoft.com/office/officeart/2005/8/layout/hierarchy3"/>
    <dgm:cxn modelId="{35486692-09BE-4E17-8F9F-781E574033FD}" type="presParOf" srcId="{4050B1E7-CD66-4E1F-B085-56664B71A940}" destId="{DA257339-6D04-45E0-A781-56965F579C33}" srcOrd="8" destOrd="0" presId="urn:microsoft.com/office/officeart/2005/8/layout/hierarchy3"/>
    <dgm:cxn modelId="{23252E83-3775-4816-A6E9-BDD5A8E2A226}" type="presParOf" srcId="{4050B1E7-CD66-4E1F-B085-56664B71A940}" destId="{4169E795-B9E6-4AAA-A978-8FF690ABDF88}" srcOrd="9" destOrd="0" presId="urn:microsoft.com/office/officeart/2005/8/layout/hierarchy3"/>
    <dgm:cxn modelId="{58888DA7-590B-40D9-BB04-C70AA17E516B}" type="presParOf" srcId="{4050B1E7-CD66-4E1F-B085-56664B71A940}" destId="{41057A78-E405-45F9-B58B-4CF7D157133C}" srcOrd="10" destOrd="0" presId="urn:microsoft.com/office/officeart/2005/8/layout/hierarchy3"/>
    <dgm:cxn modelId="{E8610802-2A67-45C4-B0FE-88E2D5A84384}" type="presParOf" srcId="{4050B1E7-CD66-4E1F-B085-56664B71A940}" destId="{3F28C17B-6E61-4FF2-815A-B8317A573C69}" srcOrd="11" destOrd="0" presId="urn:microsoft.com/office/officeart/2005/8/layout/hierarchy3"/>
    <dgm:cxn modelId="{F4918DB9-0E02-4784-9642-D22E5CD6613D}" type="presParOf" srcId="{B5828E66-9AED-4A42-BA55-94CD23035D84}" destId="{FE307C37-A8D8-4321-BCA3-15C7D0FC3757}" srcOrd="2" destOrd="0" presId="urn:microsoft.com/office/officeart/2005/8/layout/hierarchy3"/>
    <dgm:cxn modelId="{8961D20E-1971-4362-BE49-B1C0A18312DC}" type="presParOf" srcId="{FE307C37-A8D8-4321-BCA3-15C7D0FC3757}" destId="{AF228EB7-3FAB-4D9D-BFB2-92A71FDE3F70}" srcOrd="0" destOrd="0" presId="urn:microsoft.com/office/officeart/2005/8/layout/hierarchy3"/>
    <dgm:cxn modelId="{D1325D61-A1E0-44D4-AE06-F35841C0F869}" type="presParOf" srcId="{AF228EB7-3FAB-4D9D-BFB2-92A71FDE3F70}" destId="{9502A64F-227B-44B6-BA39-2135A34E285A}" srcOrd="0" destOrd="0" presId="urn:microsoft.com/office/officeart/2005/8/layout/hierarchy3"/>
    <dgm:cxn modelId="{4841FD66-0F1E-42DD-A6AC-1F3A4748415F}" type="presParOf" srcId="{AF228EB7-3FAB-4D9D-BFB2-92A71FDE3F70}" destId="{7E11DD34-2482-4A09-8A2A-8306AF8420CF}" srcOrd="1" destOrd="0" presId="urn:microsoft.com/office/officeart/2005/8/layout/hierarchy3"/>
    <dgm:cxn modelId="{39828CAE-49F9-4E0D-B5EA-9B25148BD5D2}" type="presParOf" srcId="{FE307C37-A8D8-4321-BCA3-15C7D0FC3757}" destId="{07464601-0149-4A67-BF82-C10DD7F08F40}" srcOrd="1" destOrd="0" presId="urn:microsoft.com/office/officeart/2005/8/layout/hierarchy3"/>
    <dgm:cxn modelId="{EAAAF148-89D2-4E7C-8813-2E4819A73ED4}" type="presParOf" srcId="{07464601-0149-4A67-BF82-C10DD7F08F40}" destId="{7E5FFC4E-C962-4319-9CAC-D40FB39C7717}" srcOrd="0" destOrd="0" presId="urn:microsoft.com/office/officeart/2005/8/layout/hierarchy3"/>
    <dgm:cxn modelId="{344313B0-551A-4FCC-828E-5DE1F9113421}" type="presParOf" srcId="{07464601-0149-4A67-BF82-C10DD7F08F40}" destId="{21B86345-70B3-4C4E-8382-264733E4BBDF}" srcOrd="1" destOrd="0" presId="urn:microsoft.com/office/officeart/2005/8/layout/hierarchy3"/>
    <dgm:cxn modelId="{E8635A22-34AC-41A7-97BC-A0388A7816DC}" type="presParOf" srcId="{B5828E66-9AED-4A42-BA55-94CD23035D84}" destId="{380855AA-07EB-4C0D-86D8-F22CAF9B793E}" srcOrd="3" destOrd="0" presId="urn:microsoft.com/office/officeart/2005/8/layout/hierarchy3"/>
    <dgm:cxn modelId="{B10F3F19-A1CF-4800-8FF2-DEB8690425E0}" type="presParOf" srcId="{380855AA-07EB-4C0D-86D8-F22CAF9B793E}" destId="{4ADE5123-63DA-49BD-BABC-7F1448CF3192}" srcOrd="0" destOrd="0" presId="urn:microsoft.com/office/officeart/2005/8/layout/hierarchy3"/>
    <dgm:cxn modelId="{ABE5E89D-6545-4070-88EC-7C3DD601BD87}" type="presParOf" srcId="{4ADE5123-63DA-49BD-BABC-7F1448CF3192}" destId="{C29AE093-D05C-4B2B-B479-8EBDC0DB2F3D}" srcOrd="0" destOrd="0" presId="urn:microsoft.com/office/officeart/2005/8/layout/hierarchy3"/>
    <dgm:cxn modelId="{B72755D9-5D4C-44D3-AB3F-F30DC6C34708}" type="presParOf" srcId="{4ADE5123-63DA-49BD-BABC-7F1448CF3192}" destId="{E64B9723-874B-48B0-B35B-D3A5A2C0F2EF}" srcOrd="1" destOrd="0" presId="urn:microsoft.com/office/officeart/2005/8/layout/hierarchy3"/>
    <dgm:cxn modelId="{8382659E-D479-466B-933D-060C8C796C13}" type="presParOf" srcId="{380855AA-07EB-4C0D-86D8-F22CAF9B793E}" destId="{06E1D590-18BA-4899-9737-764021A45809}" srcOrd="1" destOrd="0" presId="urn:microsoft.com/office/officeart/2005/8/layout/hierarchy3"/>
    <dgm:cxn modelId="{687C3BFF-4819-4681-9601-549120423958}" type="presParOf" srcId="{06E1D590-18BA-4899-9737-764021A45809}" destId="{9FFF49FE-B6F3-4977-B9FE-B53B981F44C3}" srcOrd="0" destOrd="0" presId="urn:microsoft.com/office/officeart/2005/8/layout/hierarchy3"/>
    <dgm:cxn modelId="{3B807394-A2E9-49AA-964D-25A1329DCA9E}" type="presParOf" srcId="{06E1D590-18BA-4899-9737-764021A45809}" destId="{2B64BB15-A724-434F-A089-463D7D3D807E}" srcOrd="1" destOrd="0" presId="urn:microsoft.com/office/officeart/2005/8/layout/hierarchy3"/>
    <dgm:cxn modelId="{15DED31E-7509-4001-9040-5E521B050735}" type="presParOf" srcId="{06E1D590-18BA-4899-9737-764021A45809}" destId="{017B4F52-D70C-4832-81F6-8CB59A47EFF5}" srcOrd="2" destOrd="0" presId="urn:microsoft.com/office/officeart/2005/8/layout/hierarchy3"/>
    <dgm:cxn modelId="{AD5BCF88-94EE-453A-B811-4149A720FC12}" type="presParOf" srcId="{06E1D590-18BA-4899-9737-764021A45809}" destId="{492F64BC-F5BD-430C-BB4E-7A1CED5661FB}" srcOrd="3" destOrd="0" presId="urn:microsoft.com/office/officeart/2005/8/layout/hierarchy3"/>
    <dgm:cxn modelId="{0639341E-DC4F-4A73-ACC3-2E159F2D30F8}" type="presParOf" srcId="{06E1D590-18BA-4899-9737-764021A45809}" destId="{C9452828-9F83-4993-96FD-4E3F386C71FB}" srcOrd="4" destOrd="0" presId="urn:microsoft.com/office/officeart/2005/8/layout/hierarchy3"/>
    <dgm:cxn modelId="{A32CE25A-EC68-4C2E-A632-4386509F7FA1}" type="presParOf" srcId="{06E1D590-18BA-4899-9737-764021A45809}" destId="{69E4429B-CEB8-4478-8363-7AE6C6783AF8}" srcOrd="5" destOrd="0" presId="urn:microsoft.com/office/officeart/2005/8/layout/hierarchy3"/>
    <dgm:cxn modelId="{45526AC9-7A9E-496D-80A0-13C3BC37B19E}" type="presParOf" srcId="{B5828E66-9AED-4A42-BA55-94CD23035D84}" destId="{1867D33D-6B4C-4DF0-95CF-6C92A4C2BFD1}" srcOrd="4" destOrd="0" presId="urn:microsoft.com/office/officeart/2005/8/layout/hierarchy3"/>
    <dgm:cxn modelId="{E3CE3752-A044-4EB8-A224-4679A69B6B31}" type="presParOf" srcId="{1867D33D-6B4C-4DF0-95CF-6C92A4C2BFD1}" destId="{7A19B803-7D7A-4195-84B9-711EAE536499}" srcOrd="0" destOrd="0" presId="urn:microsoft.com/office/officeart/2005/8/layout/hierarchy3"/>
    <dgm:cxn modelId="{34CCFD8E-8384-41CA-8449-2E93A5DEBEF9}" type="presParOf" srcId="{7A19B803-7D7A-4195-84B9-711EAE536499}" destId="{FC55B877-7F85-4BAD-A396-E06D855461AD}" srcOrd="0" destOrd="0" presId="urn:microsoft.com/office/officeart/2005/8/layout/hierarchy3"/>
    <dgm:cxn modelId="{B47125DB-6BC9-4FB8-8DD6-715F81302C0A}" type="presParOf" srcId="{7A19B803-7D7A-4195-84B9-711EAE536499}" destId="{6984E52F-0090-4BA7-89B8-AE6916F6D987}" srcOrd="1" destOrd="0" presId="urn:microsoft.com/office/officeart/2005/8/layout/hierarchy3"/>
    <dgm:cxn modelId="{A171C95A-F959-41AA-AD7F-AD70159189B2}" type="presParOf" srcId="{1867D33D-6B4C-4DF0-95CF-6C92A4C2BFD1}" destId="{9A3BE3F2-EB8C-4075-8242-633EFD38F968}" srcOrd="1" destOrd="0" presId="urn:microsoft.com/office/officeart/2005/8/layout/hierarchy3"/>
    <dgm:cxn modelId="{6CE4F8C8-0028-445A-9CD8-4BEE8CFF4F8F}" type="presParOf" srcId="{B5828E66-9AED-4A42-BA55-94CD23035D84}" destId="{2134C2D6-C215-4D97-9517-17D3FA01841C}" srcOrd="5" destOrd="0" presId="urn:microsoft.com/office/officeart/2005/8/layout/hierarchy3"/>
    <dgm:cxn modelId="{DFD5E1C7-7561-4019-B431-3D41ACB8C4A6}" type="presParOf" srcId="{2134C2D6-C215-4D97-9517-17D3FA01841C}" destId="{C3B650CB-1913-4423-9891-2157580A3F60}" srcOrd="0" destOrd="0" presId="urn:microsoft.com/office/officeart/2005/8/layout/hierarchy3"/>
    <dgm:cxn modelId="{330792C1-20FF-46C9-8BA8-935F160FB425}" type="presParOf" srcId="{C3B650CB-1913-4423-9891-2157580A3F60}" destId="{D779B419-EB8C-4141-85AA-14CB8B6B0100}" srcOrd="0" destOrd="0" presId="urn:microsoft.com/office/officeart/2005/8/layout/hierarchy3"/>
    <dgm:cxn modelId="{1617C441-FA33-4539-8CE6-FF4F39F23087}" type="presParOf" srcId="{C3B650CB-1913-4423-9891-2157580A3F60}" destId="{A2EC1AD1-6646-40D7-A9B7-716639E66D86}" srcOrd="1" destOrd="0" presId="urn:microsoft.com/office/officeart/2005/8/layout/hierarchy3"/>
    <dgm:cxn modelId="{658596B3-D55D-413D-9820-5DE4FEDB319A}" type="presParOf" srcId="{2134C2D6-C215-4D97-9517-17D3FA01841C}" destId="{3DBA36AD-B5DF-4821-904B-9E81A9792CB7}" srcOrd="1" destOrd="0" presId="urn:microsoft.com/office/officeart/2005/8/layout/hierarchy3"/>
    <dgm:cxn modelId="{29A6A46F-F663-405E-9DFD-206B05FBA996}" type="presParOf" srcId="{3DBA36AD-B5DF-4821-904B-9E81A9792CB7}" destId="{35D2F55A-EC11-4B29-9AD0-9797354C2E44}" srcOrd="0" destOrd="0" presId="urn:microsoft.com/office/officeart/2005/8/layout/hierarchy3"/>
    <dgm:cxn modelId="{E6643796-446F-47C2-A1DC-6AA0204D9782}" type="presParOf" srcId="{3DBA36AD-B5DF-4821-904B-9E81A9792CB7}" destId="{B36BC8E9-2B2E-4C37-AD54-5385B356DFAB}" srcOrd="1" destOrd="0" presId="urn:microsoft.com/office/officeart/2005/8/layout/hierarchy3"/>
    <dgm:cxn modelId="{DF0CCE04-710C-47FA-888D-77C1CFA6371E}" type="presParOf" srcId="{3DBA36AD-B5DF-4821-904B-9E81A9792CB7}" destId="{EFBC8B1D-86B8-40CD-B016-90E44DBEC7D2}" srcOrd="2" destOrd="0" presId="urn:microsoft.com/office/officeart/2005/8/layout/hierarchy3"/>
    <dgm:cxn modelId="{E3DA52AF-CC90-4AF2-BDB4-DE351956513B}" type="presParOf" srcId="{3DBA36AD-B5DF-4821-904B-9E81A9792CB7}" destId="{31DD0FCE-153F-4803-A3DC-8E4697823A1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E2E22F2-750F-4536-A734-2517366600C7}" type="doc">
      <dgm:prSet loTypeId="urn:microsoft.com/office/officeart/2005/8/layout/vList2" loCatId="list" qsTypeId="urn:microsoft.com/office/officeart/2005/8/quickstyle/3d3" qsCatId="3D" csTypeId="urn:microsoft.com/office/officeart/2005/8/colors/colorful1#7" csCatId="colorful" phldr="1"/>
      <dgm:spPr/>
      <dgm:t>
        <a:bodyPr/>
        <a:lstStyle/>
        <a:p>
          <a:endParaRPr lang="en-IN"/>
        </a:p>
      </dgm:t>
    </dgm:pt>
    <dgm:pt modelId="{AE5D4C3E-308D-41D8-9097-560F5F0F09E0}">
      <dgm:prSet/>
      <dgm:spPr/>
      <dgm:t>
        <a:bodyPr/>
        <a:lstStyle/>
        <a:p>
          <a:pPr rtl="0"/>
          <a:r>
            <a:rPr lang="en-IN" smtClean="0"/>
            <a:t>EBV</a:t>
          </a:r>
          <a:endParaRPr lang="en-IN"/>
        </a:p>
      </dgm:t>
    </dgm:pt>
    <dgm:pt modelId="{22049A09-9213-419B-B6AC-B5ECF4663581}" type="parTrans" cxnId="{CFD238B5-8756-4D73-B497-CBA6E2075B8B}">
      <dgm:prSet/>
      <dgm:spPr/>
      <dgm:t>
        <a:bodyPr/>
        <a:lstStyle/>
        <a:p>
          <a:endParaRPr lang="en-IN"/>
        </a:p>
      </dgm:t>
    </dgm:pt>
    <dgm:pt modelId="{07C8ACE1-8FB4-44C0-8162-AE1F1436450E}" type="sibTrans" cxnId="{CFD238B5-8756-4D73-B497-CBA6E2075B8B}">
      <dgm:prSet/>
      <dgm:spPr/>
      <dgm:t>
        <a:bodyPr/>
        <a:lstStyle/>
        <a:p>
          <a:endParaRPr lang="en-IN"/>
        </a:p>
      </dgm:t>
    </dgm:pt>
    <dgm:pt modelId="{D3396FB2-812B-49F5-BBFD-9EA75966DEF2}">
      <dgm:prSet/>
      <dgm:spPr/>
      <dgm:t>
        <a:bodyPr/>
        <a:lstStyle/>
        <a:p>
          <a:pPr rtl="0"/>
          <a:r>
            <a:rPr lang="en-IN" smtClean="0"/>
            <a:t>CMV</a:t>
          </a:r>
          <a:endParaRPr lang="en-IN"/>
        </a:p>
      </dgm:t>
    </dgm:pt>
    <dgm:pt modelId="{D8746A39-A484-4F89-B044-515BD5967ED6}" type="parTrans" cxnId="{FEFA61A4-CD02-46D2-83A8-ED314B1E77BB}">
      <dgm:prSet/>
      <dgm:spPr/>
      <dgm:t>
        <a:bodyPr/>
        <a:lstStyle/>
        <a:p>
          <a:endParaRPr lang="en-IN"/>
        </a:p>
      </dgm:t>
    </dgm:pt>
    <dgm:pt modelId="{90CC861A-1736-4917-BDB7-D9A598394222}" type="sibTrans" cxnId="{FEFA61A4-CD02-46D2-83A8-ED314B1E77BB}">
      <dgm:prSet/>
      <dgm:spPr/>
      <dgm:t>
        <a:bodyPr/>
        <a:lstStyle/>
        <a:p>
          <a:endParaRPr lang="en-IN"/>
        </a:p>
      </dgm:t>
    </dgm:pt>
    <dgm:pt modelId="{7103BF55-5F22-4D81-9D55-BFBCDB286E47}">
      <dgm:prSet/>
      <dgm:spPr/>
      <dgm:t>
        <a:bodyPr/>
        <a:lstStyle/>
        <a:p>
          <a:pPr rtl="0"/>
          <a:r>
            <a:rPr lang="en-IN" dirty="0" smtClean="0"/>
            <a:t>HIV</a:t>
          </a:r>
          <a:endParaRPr lang="en-IN" dirty="0"/>
        </a:p>
      </dgm:t>
    </dgm:pt>
    <dgm:pt modelId="{EE0F6E94-372B-4B1E-9313-9DB8858BBF63}" type="parTrans" cxnId="{ED14867A-63AD-4341-955B-AC47EB0C2E19}">
      <dgm:prSet/>
      <dgm:spPr/>
      <dgm:t>
        <a:bodyPr/>
        <a:lstStyle/>
        <a:p>
          <a:endParaRPr lang="en-IN"/>
        </a:p>
      </dgm:t>
    </dgm:pt>
    <dgm:pt modelId="{B68255A7-F24E-41F2-9BB7-0AF16A2272E8}" type="sibTrans" cxnId="{ED14867A-63AD-4341-955B-AC47EB0C2E19}">
      <dgm:prSet/>
      <dgm:spPr/>
      <dgm:t>
        <a:bodyPr/>
        <a:lstStyle/>
        <a:p>
          <a:endParaRPr lang="en-IN"/>
        </a:p>
      </dgm:t>
    </dgm:pt>
    <dgm:pt modelId="{ACAE2178-E609-4C26-A9A4-99E7325ED7CA}">
      <dgm:prSet/>
      <dgm:spPr/>
      <dgm:t>
        <a:bodyPr/>
        <a:lstStyle/>
        <a:p>
          <a:pPr rtl="0"/>
          <a:r>
            <a:rPr lang="en-IN" smtClean="0"/>
            <a:t>Toxoplasmosis</a:t>
          </a:r>
          <a:endParaRPr lang="en-IN"/>
        </a:p>
      </dgm:t>
    </dgm:pt>
    <dgm:pt modelId="{E4CE4B65-35CE-49D0-B87A-782B1B02E78C}" type="parTrans" cxnId="{5F2D9908-870F-4426-9326-CA1092FD8EB1}">
      <dgm:prSet/>
      <dgm:spPr/>
      <dgm:t>
        <a:bodyPr/>
        <a:lstStyle/>
        <a:p>
          <a:endParaRPr lang="en-IN"/>
        </a:p>
      </dgm:t>
    </dgm:pt>
    <dgm:pt modelId="{24C27EA6-15DE-4CFC-A9EB-7E2CD9FB55A1}" type="sibTrans" cxnId="{5F2D9908-870F-4426-9326-CA1092FD8EB1}">
      <dgm:prSet/>
      <dgm:spPr/>
      <dgm:t>
        <a:bodyPr/>
        <a:lstStyle/>
        <a:p>
          <a:endParaRPr lang="en-IN"/>
        </a:p>
      </dgm:t>
    </dgm:pt>
    <dgm:pt modelId="{F0C67FD6-7F6C-48ED-BF27-1E1E8B8ABFB2}">
      <dgm:prSet/>
      <dgm:spPr/>
      <dgm:t>
        <a:bodyPr/>
        <a:lstStyle/>
        <a:p>
          <a:pPr rtl="0"/>
          <a:r>
            <a:rPr lang="en-IN" smtClean="0"/>
            <a:t>HHV 6</a:t>
          </a:r>
          <a:endParaRPr lang="en-IN"/>
        </a:p>
      </dgm:t>
    </dgm:pt>
    <dgm:pt modelId="{FF029A3F-FE2A-4E7B-83B1-114CFD271C22}" type="parTrans" cxnId="{AF03B790-293D-402B-9D6C-6EB3FF61FE22}">
      <dgm:prSet/>
      <dgm:spPr/>
      <dgm:t>
        <a:bodyPr/>
        <a:lstStyle/>
        <a:p>
          <a:endParaRPr lang="en-IN"/>
        </a:p>
      </dgm:t>
    </dgm:pt>
    <dgm:pt modelId="{DAFD9434-F23E-4ED5-9B10-E1F40C485F0F}" type="sibTrans" cxnId="{AF03B790-293D-402B-9D6C-6EB3FF61FE22}">
      <dgm:prSet/>
      <dgm:spPr/>
      <dgm:t>
        <a:bodyPr/>
        <a:lstStyle/>
        <a:p>
          <a:endParaRPr lang="en-IN"/>
        </a:p>
      </dgm:t>
    </dgm:pt>
    <dgm:pt modelId="{20FADA40-294E-4F1C-A4CA-B2A4A90BDC70}">
      <dgm:prSet/>
      <dgm:spPr/>
      <dgm:t>
        <a:bodyPr/>
        <a:lstStyle/>
        <a:p>
          <a:pPr rtl="0"/>
          <a:r>
            <a:rPr lang="en-IN" smtClean="0"/>
            <a:t>Lymphoma</a:t>
          </a:r>
          <a:endParaRPr lang="en-IN"/>
        </a:p>
      </dgm:t>
    </dgm:pt>
    <dgm:pt modelId="{49214568-71DA-4332-BCC6-6939B0773F1B}" type="parTrans" cxnId="{E2C12FE1-46EE-4652-8DC0-A25EEEA3911A}">
      <dgm:prSet/>
      <dgm:spPr/>
      <dgm:t>
        <a:bodyPr/>
        <a:lstStyle/>
        <a:p>
          <a:endParaRPr lang="en-IN"/>
        </a:p>
      </dgm:t>
    </dgm:pt>
    <dgm:pt modelId="{26617C7A-4CD1-4FD0-9A06-53D225476D53}" type="sibTrans" cxnId="{E2C12FE1-46EE-4652-8DC0-A25EEEA3911A}">
      <dgm:prSet/>
      <dgm:spPr/>
      <dgm:t>
        <a:bodyPr/>
        <a:lstStyle/>
        <a:p>
          <a:endParaRPr lang="en-IN"/>
        </a:p>
      </dgm:t>
    </dgm:pt>
    <dgm:pt modelId="{8A9276B3-A8C0-47B1-BE20-DB7025C30E25}">
      <dgm:prSet/>
      <dgm:spPr/>
      <dgm:t>
        <a:bodyPr/>
        <a:lstStyle/>
        <a:p>
          <a:pPr rtl="0"/>
          <a:r>
            <a:rPr lang="en-IN" dirty="0" smtClean="0"/>
            <a:t>Drugs ( </a:t>
          </a:r>
          <a:r>
            <a:rPr lang="en-IN" dirty="0" err="1" smtClean="0"/>
            <a:t>Phenytoin</a:t>
          </a:r>
          <a:r>
            <a:rPr lang="en-IN" dirty="0" smtClean="0"/>
            <a:t> , CBZ , </a:t>
          </a:r>
          <a:r>
            <a:rPr lang="en-IN" dirty="0" err="1" smtClean="0"/>
            <a:t>Sulfonamides</a:t>
          </a:r>
          <a:r>
            <a:rPr lang="en-IN" dirty="0" smtClean="0"/>
            <a:t>  etc)</a:t>
          </a:r>
          <a:endParaRPr lang="en-IN" dirty="0"/>
        </a:p>
      </dgm:t>
    </dgm:pt>
    <dgm:pt modelId="{1280FC18-E432-4973-AFF0-F4C7E09F29FF}" type="parTrans" cxnId="{C198A507-EDC5-4167-9694-78BA8FDE2F48}">
      <dgm:prSet/>
      <dgm:spPr/>
      <dgm:t>
        <a:bodyPr/>
        <a:lstStyle/>
        <a:p>
          <a:endParaRPr lang="en-IN"/>
        </a:p>
      </dgm:t>
    </dgm:pt>
    <dgm:pt modelId="{1314FDFD-DE5B-403B-A6CE-7A47C0291CAB}" type="sibTrans" cxnId="{C198A507-EDC5-4167-9694-78BA8FDE2F48}">
      <dgm:prSet/>
      <dgm:spPr/>
      <dgm:t>
        <a:bodyPr/>
        <a:lstStyle/>
        <a:p>
          <a:endParaRPr lang="en-IN"/>
        </a:p>
      </dgm:t>
    </dgm:pt>
    <dgm:pt modelId="{8FC07EB6-1D64-4D54-9598-DB3BA456B511}" type="pres">
      <dgm:prSet presAssocID="{BE2E22F2-750F-4536-A734-2517366600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CB55A184-DDFA-4859-8011-63862323FE6B}" type="pres">
      <dgm:prSet presAssocID="{AE5D4C3E-308D-41D8-9097-560F5F0F09E0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177AE40-0230-4D6E-B869-FBB00E18ED23}" type="pres">
      <dgm:prSet presAssocID="{07C8ACE1-8FB4-44C0-8162-AE1F1436450E}" presName="spacer" presStyleCnt="0"/>
      <dgm:spPr/>
      <dgm:t>
        <a:bodyPr/>
        <a:lstStyle/>
        <a:p>
          <a:endParaRPr lang="en-US"/>
        </a:p>
      </dgm:t>
    </dgm:pt>
    <dgm:pt modelId="{71C09239-5ACA-431B-AE2E-8A5A4D0E4031}" type="pres">
      <dgm:prSet presAssocID="{D3396FB2-812B-49F5-BBFD-9EA75966DEF2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35525F4-E4E0-4FF0-B9BC-1864BE306E20}" type="pres">
      <dgm:prSet presAssocID="{90CC861A-1736-4917-BDB7-D9A598394222}" presName="spacer" presStyleCnt="0"/>
      <dgm:spPr/>
      <dgm:t>
        <a:bodyPr/>
        <a:lstStyle/>
        <a:p>
          <a:endParaRPr lang="en-US"/>
        </a:p>
      </dgm:t>
    </dgm:pt>
    <dgm:pt modelId="{B7E7E124-1B66-4358-87B4-7A03566BFB4B}" type="pres">
      <dgm:prSet presAssocID="{7103BF55-5F22-4D81-9D55-BFBCDB286E4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D667F8D-3354-4934-9964-8E9B67192987}" type="pres">
      <dgm:prSet presAssocID="{B68255A7-F24E-41F2-9BB7-0AF16A2272E8}" presName="spacer" presStyleCnt="0"/>
      <dgm:spPr/>
      <dgm:t>
        <a:bodyPr/>
        <a:lstStyle/>
        <a:p>
          <a:endParaRPr lang="en-US"/>
        </a:p>
      </dgm:t>
    </dgm:pt>
    <dgm:pt modelId="{E6C2FFF3-D711-4BE9-B992-CA3ACDC64E1D}" type="pres">
      <dgm:prSet presAssocID="{ACAE2178-E609-4C26-A9A4-99E7325ED7CA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1883A49-E9DF-46C6-9205-F9FA8BE213A8}" type="pres">
      <dgm:prSet presAssocID="{24C27EA6-15DE-4CFC-A9EB-7E2CD9FB55A1}" presName="spacer" presStyleCnt="0"/>
      <dgm:spPr/>
      <dgm:t>
        <a:bodyPr/>
        <a:lstStyle/>
        <a:p>
          <a:endParaRPr lang="en-US"/>
        </a:p>
      </dgm:t>
    </dgm:pt>
    <dgm:pt modelId="{1E8E98D2-3105-4F80-BE34-2FA59C274BDC}" type="pres">
      <dgm:prSet presAssocID="{F0C67FD6-7F6C-48ED-BF27-1E1E8B8ABFB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C070A80-720B-4A52-93DB-B39B46FC6F17}" type="pres">
      <dgm:prSet presAssocID="{DAFD9434-F23E-4ED5-9B10-E1F40C485F0F}" presName="spacer" presStyleCnt="0"/>
      <dgm:spPr/>
      <dgm:t>
        <a:bodyPr/>
        <a:lstStyle/>
        <a:p>
          <a:endParaRPr lang="en-US"/>
        </a:p>
      </dgm:t>
    </dgm:pt>
    <dgm:pt modelId="{A1F1F338-DEA3-4680-BF08-8F1506CADECF}" type="pres">
      <dgm:prSet presAssocID="{20FADA40-294E-4F1C-A4CA-B2A4A90BDC7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56E6953-3A68-498B-AEA9-122635F2E6A3}" type="pres">
      <dgm:prSet presAssocID="{26617C7A-4CD1-4FD0-9A06-53D225476D53}" presName="spacer" presStyleCnt="0"/>
      <dgm:spPr/>
      <dgm:t>
        <a:bodyPr/>
        <a:lstStyle/>
        <a:p>
          <a:endParaRPr lang="en-US"/>
        </a:p>
      </dgm:t>
    </dgm:pt>
    <dgm:pt modelId="{715B0582-457E-4B08-95D0-C2994F8EB62E}" type="pres">
      <dgm:prSet presAssocID="{8A9276B3-A8C0-47B1-BE20-DB7025C30E25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9256044-34F0-42B6-B0DB-1B0175C932A6}" type="presOf" srcId="{20FADA40-294E-4F1C-A4CA-B2A4A90BDC70}" destId="{A1F1F338-DEA3-4680-BF08-8F1506CADECF}" srcOrd="0" destOrd="0" presId="urn:microsoft.com/office/officeart/2005/8/layout/vList2"/>
    <dgm:cxn modelId="{6021B796-8A19-4458-BED3-BE640B06D602}" type="presOf" srcId="{8A9276B3-A8C0-47B1-BE20-DB7025C30E25}" destId="{715B0582-457E-4B08-95D0-C2994F8EB62E}" srcOrd="0" destOrd="0" presId="urn:microsoft.com/office/officeart/2005/8/layout/vList2"/>
    <dgm:cxn modelId="{CCA6B45D-7848-45D3-97F5-1019E5077D37}" type="presOf" srcId="{AE5D4C3E-308D-41D8-9097-560F5F0F09E0}" destId="{CB55A184-DDFA-4859-8011-63862323FE6B}" srcOrd="0" destOrd="0" presId="urn:microsoft.com/office/officeart/2005/8/layout/vList2"/>
    <dgm:cxn modelId="{FEFA61A4-CD02-46D2-83A8-ED314B1E77BB}" srcId="{BE2E22F2-750F-4536-A734-2517366600C7}" destId="{D3396FB2-812B-49F5-BBFD-9EA75966DEF2}" srcOrd="1" destOrd="0" parTransId="{D8746A39-A484-4F89-B044-515BD5967ED6}" sibTransId="{90CC861A-1736-4917-BDB7-D9A598394222}"/>
    <dgm:cxn modelId="{ED14867A-63AD-4341-955B-AC47EB0C2E19}" srcId="{BE2E22F2-750F-4536-A734-2517366600C7}" destId="{7103BF55-5F22-4D81-9D55-BFBCDB286E47}" srcOrd="2" destOrd="0" parTransId="{EE0F6E94-372B-4B1E-9313-9DB8858BBF63}" sibTransId="{B68255A7-F24E-41F2-9BB7-0AF16A2272E8}"/>
    <dgm:cxn modelId="{D5956278-FACE-4645-9532-5E63366BDEC8}" type="presOf" srcId="{7103BF55-5F22-4D81-9D55-BFBCDB286E47}" destId="{B7E7E124-1B66-4358-87B4-7A03566BFB4B}" srcOrd="0" destOrd="0" presId="urn:microsoft.com/office/officeart/2005/8/layout/vList2"/>
    <dgm:cxn modelId="{6C6DA486-DE2C-4EF3-A3CE-2F3CECC002BF}" type="presOf" srcId="{F0C67FD6-7F6C-48ED-BF27-1E1E8B8ABFB2}" destId="{1E8E98D2-3105-4F80-BE34-2FA59C274BDC}" srcOrd="0" destOrd="0" presId="urn:microsoft.com/office/officeart/2005/8/layout/vList2"/>
    <dgm:cxn modelId="{AF03B790-293D-402B-9D6C-6EB3FF61FE22}" srcId="{BE2E22F2-750F-4536-A734-2517366600C7}" destId="{F0C67FD6-7F6C-48ED-BF27-1E1E8B8ABFB2}" srcOrd="4" destOrd="0" parTransId="{FF029A3F-FE2A-4E7B-83B1-114CFD271C22}" sibTransId="{DAFD9434-F23E-4ED5-9B10-E1F40C485F0F}"/>
    <dgm:cxn modelId="{5F2D9908-870F-4426-9326-CA1092FD8EB1}" srcId="{BE2E22F2-750F-4536-A734-2517366600C7}" destId="{ACAE2178-E609-4C26-A9A4-99E7325ED7CA}" srcOrd="3" destOrd="0" parTransId="{E4CE4B65-35CE-49D0-B87A-782B1B02E78C}" sibTransId="{24C27EA6-15DE-4CFC-A9EB-7E2CD9FB55A1}"/>
    <dgm:cxn modelId="{43AEC328-CF53-4C8B-8FD4-20C53F4B8794}" type="presOf" srcId="{BE2E22F2-750F-4536-A734-2517366600C7}" destId="{8FC07EB6-1D64-4D54-9598-DB3BA456B511}" srcOrd="0" destOrd="0" presId="urn:microsoft.com/office/officeart/2005/8/layout/vList2"/>
    <dgm:cxn modelId="{CFD238B5-8756-4D73-B497-CBA6E2075B8B}" srcId="{BE2E22F2-750F-4536-A734-2517366600C7}" destId="{AE5D4C3E-308D-41D8-9097-560F5F0F09E0}" srcOrd="0" destOrd="0" parTransId="{22049A09-9213-419B-B6AC-B5ECF4663581}" sibTransId="{07C8ACE1-8FB4-44C0-8162-AE1F1436450E}"/>
    <dgm:cxn modelId="{07C3B5B8-322B-4F7A-820D-E2EF072DB442}" type="presOf" srcId="{D3396FB2-812B-49F5-BBFD-9EA75966DEF2}" destId="{71C09239-5ACA-431B-AE2E-8A5A4D0E4031}" srcOrd="0" destOrd="0" presId="urn:microsoft.com/office/officeart/2005/8/layout/vList2"/>
    <dgm:cxn modelId="{C198A507-EDC5-4167-9694-78BA8FDE2F48}" srcId="{BE2E22F2-750F-4536-A734-2517366600C7}" destId="{8A9276B3-A8C0-47B1-BE20-DB7025C30E25}" srcOrd="6" destOrd="0" parTransId="{1280FC18-E432-4973-AFF0-F4C7E09F29FF}" sibTransId="{1314FDFD-DE5B-403B-A6CE-7A47C0291CAB}"/>
    <dgm:cxn modelId="{1423CDCC-7C09-4040-B1A3-EEC65208334F}" type="presOf" srcId="{ACAE2178-E609-4C26-A9A4-99E7325ED7CA}" destId="{E6C2FFF3-D711-4BE9-B992-CA3ACDC64E1D}" srcOrd="0" destOrd="0" presId="urn:microsoft.com/office/officeart/2005/8/layout/vList2"/>
    <dgm:cxn modelId="{E2C12FE1-46EE-4652-8DC0-A25EEEA3911A}" srcId="{BE2E22F2-750F-4536-A734-2517366600C7}" destId="{20FADA40-294E-4F1C-A4CA-B2A4A90BDC70}" srcOrd="5" destOrd="0" parTransId="{49214568-71DA-4332-BCC6-6939B0773F1B}" sibTransId="{26617C7A-4CD1-4FD0-9A06-53D225476D53}"/>
    <dgm:cxn modelId="{E93FA169-8DB1-4E9E-BE5D-D00282621D40}" type="presParOf" srcId="{8FC07EB6-1D64-4D54-9598-DB3BA456B511}" destId="{CB55A184-DDFA-4859-8011-63862323FE6B}" srcOrd="0" destOrd="0" presId="urn:microsoft.com/office/officeart/2005/8/layout/vList2"/>
    <dgm:cxn modelId="{7C2520DF-975D-4885-8263-2FDCF17BDBEE}" type="presParOf" srcId="{8FC07EB6-1D64-4D54-9598-DB3BA456B511}" destId="{9177AE40-0230-4D6E-B869-FBB00E18ED23}" srcOrd="1" destOrd="0" presId="urn:microsoft.com/office/officeart/2005/8/layout/vList2"/>
    <dgm:cxn modelId="{BEC9F643-104C-4639-AA65-BACFD2FF227A}" type="presParOf" srcId="{8FC07EB6-1D64-4D54-9598-DB3BA456B511}" destId="{71C09239-5ACA-431B-AE2E-8A5A4D0E4031}" srcOrd="2" destOrd="0" presId="urn:microsoft.com/office/officeart/2005/8/layout/vList2"/>
    <dgm:cxn modelId="{1C1DF955-57F9-4E58-8709-3F502CB07127}" type="presParOf" srcId="{8FC07EB6-1D64-4D54-9598-DB3BA456B511}" destId="{D35525F4-E4E0-4FF0-B9BC-1864BE306E20}" srcOrd="3" destOrd="0" presId="urn:microsoft.com/office/officeart/2005/8/layout/vList2"/>
    <dgm:cxn modelId="{8A4D3837-D834-496D-8F77-CA8E40EB1D74}" type="presParOf" srcId="{8FC07EB6-1D64-4D54-9598-DB3BA456B511}" destId="{B7E7E124-1B66-4358-87B4-7A03566BFB4B}" srcOrd="4" destOrd="0" presId="urn:microsoft.com/office/officeart/2005/8/layout/vList2"/>
    <dgm:cxn modelId="{5E9412FA-8A91-4765-8D40-AAD21D13D6CC}" type="presParOf" srcId="{8FC07EB6-1D64-4D54-9598-DB3BA456B511}" destId="{3D667F8D-3354-4934-9964-8E9B67192987}" srcOrd="5" destOrd="0" presId="urn:microsoft.com/office/officeart/2005/8/layout/vList2"/>
    <dgm:cxn modelId="{5D204569-6E75-43B2-9E73-8FB713300F13}" type="presParOf" srcId="{8FC07EB6-1D64-4D54-9598-DB3BA456B511}" destId="{E6C2FFF3-D711-4BE9-B992-CA3ACDC64E1D}" srcOrd="6" destOrd="0" presId="urn:microsoft.com/office/officeart/2005/8/layout/vList2"/>
    <dgm:cxn modelId="{B5E2858E-1EC8-4A4D-B474-97072456C5EE}" type="presParOf" srcId="{8FC07EB6-1D64-4D54-9598-DB3BA456B511}" destId="{01883A49-E9DF-46C6-9205-F9FA8BE213A8}" srcOrd="7" destOrd="0" presId="urn:microsoft.com/office/officeart/2005/8/layout/vList2"/>
    <dgm:cxn modelId="{B95F1BAE-C174-4A95-8C44-60E450AD9E05}" type="presParOf" srcId="{8FC07EB6-1D64-4D54-9598-DB3BA456B511}" destId="{1E8E98D2-3105-4F80-BE34-2FA59C274BDC}" srcOrd="8" destOrd="0" presId="urn:microsoft.com/office/officeart/2005/8/layout/vList2"/>
    <dgm:cxn modelId="{CD1842BA-431E-479E-82E9-0BA3EC3FB345}" type="presParOf" srcId="{8FC07EB6-1D64-4D54-9598-DB3BA456B511}" destId="{5C070A80-720B-4A52-93DB-B39B46FC6F17}" srcOrd="9" destOrd="0" presId="urn:microsoft.com/office/officeart/2005/8/layout/vList2"/>
    <dgm:cxn modelId="{B181B8E8-9872-4EE5-BFFC-0CAB401AF8E8}" type="presParOf" srcId="{8FC07EB6-1D64-4D54-9598-DB3BA456B511}" destId="{A1F1F338-DEA3-4680-BF08-8F1506CADECF}" srcOrd="10" destOrd="0" presId="urn:microsoft.com/office/officeart/2005/8/layout/vList2"/>
    <dgm:cxn modelId="{BDA48615-F73E-4763-9293-499ED80E26AB}" type="presParOf" srcId="{8FC07EB6-1D64-4D54-9598-DB3BA456B511}" destId="{556E6953-3A68-498B-AEA9-122635F2E6A3}" srcOrd="11" destOrd="0" presId="urn:microsoft.com/office/officeart/2005/8/layout/vList2"/>
    <dgm:cxn modelId="{59609EDE-E172-46EA-9917-5A593BA224BF}" type="presParOf" srcId="{8FC07EB6-1D64-4D54-9598-DB3BA456B511}" destId="{715B0582-457E-4B08-95D0-C2994F8EB62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1E2F380-9476-4A67-A967-44B9E96BAAFF}" type="doc">
      <dgm:prSet loTypeId="urn:microsoft.com/office/officeart/2005/8/layout/vList5" loCatId="list" qsTypeId="urn:microsoft.com/office/officeart/2005/8/quickstyle/simple3" qsCatId="simple" csTypeId="urn:microsoft.com/office/officeart/2005/8/colors/colorful1#8" csCatId="colorful" phldr="1"/>
      <dgm:spPr/>
      <dgm:t>
        <a:bodyPr/>
        <a:lstStyle/>
        <a:p>
          <a:endParaRPr lang="en-IN"/>
        </a:p>
      </dgm:t>
    </dgm:pt>
    <dgm:pt modelId="{C2EBD5DB-E0CF-4573-98FF-0E4AED15985C}">
      <dgm:prSet/>
      <dgm:spPr/>
      <dgm:t>
        <a:bodyPr/>
        <a:lstStyle/>
        <a:p>
          <a:pPr rtl="0"/>
          <a:r>
            <a:rPr lang="en-IN" dirty="0" smtClean="0"/>
            <a:t>Mononucleosis Like syndrome HHV 6</a:t>
          </a:r>
          <a:endParaRPr lang="en-IN" dirty="0"/>
        </a:p>
      </dgm:t>
    </dgm:pt>
    <dgm:pt modelId="{03959BEB-687A-482D-A95D-2C4B7D0D43C7}" type="parTrans" cxnId="{BE9BD7F3-C316-4381-AD8E-E53AA9D8CA92}">
      <dgm:prSet/>
      <dgm:spPr/>
      <dgm:t>
        <a:bodyPr/>
        <a:lstStyle/>
        <a:p>
          <a:endParaRPr lang="en-IN"/>
        </a:p>
      </dgm:t>
    </dgm:pt>
    <dgm:pt modelId="{02DA630E-BAD1-44F3-AD73-E0A9A465591E}" type="sibTrans" cxnId="{BE9BD7F3-C316-4381-AD8E-E53AA9D8CA92}">
      <dgm:prSet/>
      <dgm:spPr/>
      <dgm:t>
        <a:bodyPr/>
        <a:lstStyle/>
        <a:p>
          <a:endParaRPr lang="en-IN"/>
        </a:p>
      </dgm:t>
    </dgm:pt>
    <dgm:pt modelId="{8478E518-225B-462F-867F-79E995110FED}">
      <dgm:prSet/>
      <dgm:spPr/>
      <dgm:t>
        <a:bodyPr/>
        <a:lstStyle/>
        <a:p>
          <a:pPr rtl="0"/>
          <a:r>
            <a:rPr lang="en-IN" dirty="0" smtClean="0"/>
            <a:t>DRESS</a:t>
          </a:r>
          <a:endParaRPr lang="en-IN" dirty="0"/>
        </a:p>
      </dgm:t>
    </dgm:pt>
    <dgm:pt modelId="{2C394FCF-E0A0-415C-AC47-050C9F4417A1}" type="parTrans" cxnId="{B075E613-0160-40C2-869B-2EB89E7DC049}">
      <dgm:prSet/>
      <dgm:spPr/>
      <dgm:t>
        <a:bodyPr/>
        <a:lstStyle/>
        <a:p>
          <a:endParaRPr lang="en-IN"/>
        </a:p>
      </dgm:t>
    </dgm:pt>
    <dgm:pt modelId="{070D38FA-4DA1-46B0-98BE-1979DD10DE28}" type="sibTrans" cxnId="{B075E613-0160-40C2-869B-2EB89E7DC049}">
      <dgm:prSet/>
      <dgm:spPr/>
      <dgm:t>
        <a:bodyPr/>
        <a:lstStyle/>
        <a:p>
          <a:endParaRPr lang="en-IN"/>
        </a:p>
      </dgm:t>
    </dgm:pt>
    <dgm:pt modelId="{CDC8BE27-5D76-4E2B-A878-18D571DF0051}">
      <dgm:prSet/>
      <dgm:spPr/>
      <dgm:t>
        <a:bodyPr/>
        <a:lstStyle/>
        <a:p>
          <a:pPr rtl="0"/>
          <a:r>
            <a:rPr lang="en-IN" dirty="0" smtClean="0"/>
            <a:t>LYMPHOMA</a:t>
          </a:r>
          <a:endParaRPr lang="en-IN" dirty="0"/>
        </a:p>
      </dgm:t>
    </dgm:pt>
    <dgm:pt modelId="{EF45D9E0-A69A-48D4-AFE2-1A570E364D2B}" type="parTrans" cxnId="{45DC2662-C6A2-4708-A48B-445F8FCF8A8A}">
      <dgm:prSet/>
      <dgm:spPr/>
      <dgm:t>
        <a:bodyPr/>
        <a:lstStyle/>
        <a:p>
          <a:endParaRPr lang="en-IN"/>
        </a:p>
      </dgm:t>
    </dgm:pt>
    <dgm:pt modelId="{6BB4702B-1F0D-45C6-B8BB-C92E6938D9C5}" type="sibTrans" cxnId="{45DC2662-C6A2-4708-A48B-445F8FCF8A8A}">
      <dgm:prSet/>
      <dgm:spPr/>
      <dgm:t>
        <a:bodyPr/>
        <a:lstStyle/>
        <a:p>
          <a:endParaRPr lang="en-IN"/>
        </a:p>
      </dgm:t>
    </dgm:pt>
    <dgm:pt modelId="{3B1A9E74-77F6-4330-96D6-320259D90D53}" type="pres">
      <dgm:prSet presAssocID="{91E2F380-9476-4A67-A967-44B9E96BAA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DD3643-E4BE-479C-86D2-ADB11E214334}" type="pres">
      <dgm:prSet presAssocID="{C2EBD5DB-E0CF-4573-98FF-0E4AED15985C}" presName="linNode" presStyleCnt="0"/>
      <dgm:spPr/>
      <dgm:t>
        <a:bodyPr/>
        <a:lstStyle/>
        <a:p>
          <a:endParaRPr lang="en-US"/>
        </a:p>
      </dgm:t>
    </dgm:pt>
    <dgm:pt modelId="{F9C57C2D-616D-4C99-B94E-8A5C92CDF17E}" type="pres">
      <dgm:prSet presAssocID="{C2EBD5DB-E0CF-4573-98FF-0E4AED15985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7EB09E-D004-4FF4-9C32-DF346EE218DA}" type="pres">
      <dgm:prSet presAssocID="{02DA630E-BAD1-44F3-AD73-E0A9A465591E}" presName="sp" presStyleCnt="0"/>
      <dgm:spPr/>
      <dgm:t>
        <a:bodyPr/>
        <a:lstStyle/>
        <a:p>
          <a:endParaRPr lang="en-US"/>
        </a:p>
      </dgm:t>
    </dgm:pt>
    <dgm:pt modelId="{5B38E6F4-9591-4A6D-9423-38571659481B}" type="pres">
      <dgm:prSet presAssocID="{8478E518-225B-462F-867F-79E995110FED}" presName="linNode" presStyleCnt="0"/>
      <dgm:spPr/>
      <dgm:t>
        <a:bodyPr/>
        <a:lstStyle/>
        <a:p>
          <a:endParaRPr lang="en-US"/>
        </a:p>
      </dgm:t>
    </dgm:pt>
    <dgm:pt modelId="{63A109D4-3310-4BA1-9FE7-03EA0E51BBD5}" type="pres">
      <dgm:prSet presAssocID="{8478E518-225B-462F-867F-79E995110FED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C51A7-8F03-495F-909D-8C50A948D19F}" type="pres">
      <dgm:prSet presAssocID="{070D38FA-4DA1-46B0-98BE-1979DD10DE28}" presName="sp" presStyleCnt="0"/>
      <dgm:spPr/>
    </dgm:pt>
    <dgm:pt modelId="{0A5C96CD-1206-4E63-A107-273549B5150A}" type="pres">
      <dgm:prSet presAssocID="{CDC8BE27-5D76-4E2B-A878-18D571DF0051}" presName="linNode" presStyleCnt="0"/>
      <dgm:spPr/>
    </dgm:pt>
    <dgm:pt modelId="{DFBF3A86-A084-49BA-8B72-0307B7B870F5}" type="pres">
      <dgm:prSet presAssocID="{CDC8BE27-5D76-4E2B-A878-18D571DF005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5DC2662-C6A2-4708-A48B-445F8FCF8A8A}" srcId="{91E2F380-9476-4A67-A967-44B9E96BAAFF}" destId="{CDC8BE27-5D76-4E2B-A878-18D571DF0051}" srcOrd="2" destOrd="0" parTransId="{EF45D9E0-A69A-48D4-AFE2-1A570E364D2B}" sibTransId="{6BB4702B-1F0D-45C6-B8BB-C92E6938D9C5}"/>
    <dgm:cxn modelId="{96471D10-DE9E-46F5-8732-D99FB84647F7}" type="presOf" srcId="{8478E518-225B-462F-867F-79E995110FED}" destId="{63A109D4-3310-4BA1-9FE7-03EA0E51BBD5}" srcOrd="0" destOrd="0" presId="urn:microsoft.com/office/officeart/2005/8/layout/vList5"/>
    <dgm:cxn modelId="{B075E613-0160-40C2-869B-2EB89E7DC049}" srcId="{91E2F380-9476-4A67-A967-44B9E96BAAFF}" destId="{8478E518-225B-462F-867F-79E995110FED}" srcOrd="1" destOrd="0" parTransId="{2C394FCF-E0A0-415C-AC47-050C9F4417A1}" sibTransId="{070D38FA-4DA1-46B0-98BE-1979DD10DE28}"/>
    <dgm:cxn modelId="{1B77A380-22B6-4236-B337-5A62C3B003E4}" type="presOf" srcId="{CDC8BE27-5D76-4E2B-A878-18D571DF0051}" destId="{DFBF3A86-A084-49BA-8B72-0307B7B870F5}" srcOrd="0" destOrd="0" presId="urn:microsoft.com/office/officeart/2005/8/layout/vList5"/>
    <dgm:cxn modelId="{9793DEB2-52F9-4592-BF9C-B260A2B433A3}" type="presOf" srcId="{C2EBD5DB-E0CF-4573-98FF-0E4AED15985C}" destId="{F9C57C2D-616D-4C99-B94E-8A5C92CDF17E}" srcOrd="0" destOrd="0" presId="urn:microsoft.com/office/officeart/2005/8/layout/vList5"/>
    <dgm:cxn modelId="{E2D0BFC2-9FF3-4F5B-BB95-7EF920495B82}" type="presOf" srcId="{91E2F380-9476-4A67-A967-44B9E96BAAFF}" destId="{3B1A9E74-77F6-4330-96D6-320259D90D53}" srcOrd="0" destOrd="0" presId="urn:microsoft.com/office/officeart/2005/8/layout/vList5"/>
    <dgm:cxn modelId="{BE9BD7F3-C316-4381-AD8E-E53AA9D8CA92}" srcId="{91E2F380-9476-4A67-A967-44B9E96BAAFF}" destId="{C2EBD5DB-E0CF-4573-98FF-0E4AED15985C}" srcOrd="0" destOrd="0" parTransId="{03959BEB-687A-482D-A95D-2C4B7D0D43C7}" sibTransId="{02DA630E-BAD1-44F3-AD73-E0A9A465591E}"/>
    <dgm:cxn modelId="{AA253038-C02C-41B2-A099-F027A6D01831}" type="presParOf" srcId="{3B1A9E74-77F6-4330-96D6-320259D90D53}" destId="{9BDD3643-E4BE-479C-86D2-ADB11E214334}" srcOrd="0" destOrd="0" presId="urn:microsoft.com/office/officeart/2005/8/layout/vList5"/>
    <dgm:cxn modelId="{4C0F03DF-ED71-4B9A-8CB1-CF2BB44CCB70}" type="presParOf" srcId="{9BDD3643-E4BE-479C-86D2-ADB11E214334}" destId="{F9C57C2D-616D-4C99-B94E-8A5C92CDF17E}" srcOrd="0" destOrd="0" presId="urn:microsoft.com/office/officeart/2005/8/layout/vList5"/>
    <dgm:cxn modelId="{679ABA43-E7E4-45F1-86CC-0FFB32FB6ACD}" type="presParOf" srcId="{3B1A9E74-77F6-4330-96D6-320259D90D53}" destId="{087EB09E-D004-4FF4-9C32-DF346EE218DA}" srcOrd="1" destOrd="0" presId="urn:microsoft.com/office/officeart/2005/8/layout/vList5"/>
    <dgm:cxn modelId="{9B509504-F6FB-4ACD-B560-1274C37E6DFE}" type="presParOf" srcId="{3B1A9E74-77F6-4330-96D6-320259D90D53}" destId="{5B38E6F4-9591-4A6D-9423-38571659481B}" srcOrd="2" destOrd="0" presId="urn:microsoft.com/office/officeart/2005/8/layout/vList5"/>
    <dgm:cxn modelId="{9293089B-A1EB-4C9B-9BB4-6D2535667C0A}" type="presParOf" srcId="{5B38E6F4-9591-4A6D-9423-38571659481B}" destId="{63A109D4-3310-4BA1-9FE7-03EA0E51BBD5}" srcOrd="0" destOrd="0" presId="urn:microsoft.com/office/officeart/2005/8/layout/vList5"/>
    <dgm:cxn modelId="{5386F5CE-75C5-4712-AA34-24F86C9879DB}" type="presParOf" srcId="{3B1A9E74-77F6-4330-96D6-320259D90D53}" destId="{BC9C51A7-8F03-495F-909D-8C50A948D19F}" srcOrd="3" destOrd="0" presId="urn:microsoft.com/office/officeart/2005/8/layout/vList5"/>
    <dgm:cxn modelId="{E0C15D36-EC70-4DB7-8FE6-768301CD9DAF}" type="presParOf" srcId="{3B1A9E74-77F6-4330-96D6-320259D90D53}" destId="{0A5C96CD-1206-4E63-A107-273549B5150A}" srcOrd="4" destOrd="0" presId="urn:microsoft.com/office/officeart/2005/8/layout/vList5"/>
    <dgm:cxn modelId="{5DEC80F2-0AB1-4802-A09D-0B6DDD643194}" type="presParOf" srcId="{0A5C96CD-1206-4E63-A107-273549B5150A}" destId="{DFBF3A86-A084-49BA-8B72-0307B7B870F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2ADDA-2C97-4E7B-B09B-A4C650D5FB48}">
      <dsp:nvSpPr>
        <dsp:cNvPr id="0" name=""/>
        <dsp:cNvSpPr/>
      </dsp:nvSpPr>
      <dsp:spPr>
        <a:xfrm>
          <a:off x="1217" y="74942"/>
          <a:ext cx="2501195" cy="100047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dirty="0" smtClean="0"/>
            <a:t>Infectious Mononucleosis</a:t>
          </a:r>
          <a:endParaRPr lang="en-IN" sz="1800" kern="1200" dirty="0"/>
        </a:p>
      </dsp:txBody>
      <dsp:txXfrm>
        <a:off x="501456" y="74942"/>
        <a:ext cx="1500717" cy="1000478"/>
      </dsp:txXfrm>
    </dsp:sp>
    <dsp:sp modelId="{761C50B6-1832-4C79-873B-1279735D2AC5}">
      <dsp:nvSpPr>
        <dsp:cNvPr id="0" name=""/>
        <dsp:cNvSpPr/>
      </dsp:nvSpPr>
      <dsp:spPr>
        <a:xfrm>
          <a:off x="1217" y="1215487"/>
          <a:ext cx="2501195" cy="100047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smtClean="0"/>
            <a:t>Infectious Mononucleosis like syndrome</a:t>
          </a:r>
          <a:endParaRPr lang="en-IN" sz="1800" kern="1200"/>
        </a:p>
      </dsp:txBody>
      <dsp:txXfrm>
        <a:off x="501456" y="1215487"/>
        <a:ext cx="1500717" cy="1000478"/>
      </dsp:txXfrm>
    </dsp:sp>
    <dsp:sp modelId="{9AD3B393-64AB-43B9-BF68-85712FE43628}">
      <dsp:nvSpPr>
        <dsp:cNvPr id="0" name=""/>
        <dsp:cNvSpPr/>
      </dsp:nvSpPr>
      <dsp:spPr>
        <a:xfrm>
          <a:off x="2177257" y="1300528"/>
          <a:ext cx="2075992" cy="830396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smtClean="0"/>
            <a:t>Cytomegalovirus</a:t>
          </a:r>
          <a:endParaRPr lang="en-IN" sz="1400" kern="1200"/>
        </a:p>
      </dsp:txBody>
      <dsp:txXfrm>
        <a:off x="2592455" y="1300528"/>
        <a:ext cx="1245596" cy="830396"/>
      </dsp:txXfrm>
    </dsp:sp>
    <dsp:sp modelId="{7F3BC46B-9887-4733-8649-4878A2DA7415}">
      <dsp:nvSpPr>
        <dsp:cNvPr id="0" name=""/>
        <dsp:cNvSpPr/>
      </dsp:nvSpPr>
      <dsp:spPr>
        <a:xfrm>
          <a:off x="3962610" y="1300528"/>
          <a:ext cx="2075992" cy="830396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smtClean="0"/>
            <a:t>Human Herpes Virus 6</a:t>
          </a:r>
          <a:endParaRPr lang="en-IN" sz="1400" kern="1200"/>
        </a:p>
      </dsp:txBody>
      <dsp:txXfrm>
        <a:off x="4377808" y="1300528"/>
        <a:ext cx="1245596" cy="830396"/>
      </dsp:txXfrm>
    </dsp:sp>
    <dsp:sp modelId="{CA834924-D417-4983-994D-15A03413B8E5}">
      <dsp:nvSpPr>
        <dsp:cNvPr id="0" name=""/>
        <dsp:cNvSpPr/>
      </dsp:nvSpPr>
      <dsp:spPr>
        <a:xfrm>
          <a:off x="5747963" y="1300528"/>
          <a:ext cx="2075992" cy="830396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/>
            <a:t>Primary HIV Infection</a:t>
          </a:r>
          <a:endParaRPr lang="en-IN" sz="1400" kern="1200" dirty="0"/>
        </a:p>
      </dsp:txBody>
      <dsp:txXfrm>
        <a:off x="6163161" y="1300528"/>
        <a:ext cx="1245596" cy="830396"/>
      </dsp:txXfrm>
    </dsp:sp>
    <dsp:sp modelId="{493EA4E4-4F81-41FE-B8BC-C89C6407555D}">
      <dsp:nvSpPr>
        <dsp:cNvPr id="0" name=""/>
        <dsp:cNvSpPr/>
      </dsp:nvSpPr>
      <dsp:spPr>
        <a:xfrm>
          <a:off x="7533317" y="1300528"/>
          <a:ext cx="2075992" cy="830396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smtClean="0"/>
            <a:t>Toxoplasmosis</a:t>
          </a:r>
          <a:endParaRPr lang="en-IN" sz="1400" kern="1200"/>
        </a:p>
      </dsp:txBody>
      <dsp:txXfrm>
        <a:off x="7948515" y="1300528"/>
        <a:ext cx="1245596" cy="830396"/>
      </dsp:txXfrm>
    </dsp:sp>
    <dsp:sp modelId="{B833A6E0-8DBD-4E54-8347-9599DAD4B283}">
      <dsp:nvSpPr>
        <dsp:cNvPr id="0" name=""/>
        <dsp:cNvSpPr/>
      </dsp:nvSpPr>
      <dsp:spPr>
        <a:xfrm>
          <a:off x="9318670" y="1300528"/>
          <a:ext cx="2075992" cy="830396"/>
        </a:xfrm>
        <a:prstGeom prst="chevron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smtClean="0"/>
            <a:t>Adenovirus</a:t>
          </a:r>
          <a:endParaRPr lang="en-IN" sz="1400" kern="1200"/>
        </a:p>
      </dsp:txBody>
      <dsp:txXfrm>
        <a:off x="9733868" y="1300528"/>
        <a:ext cx="1245596" cy="830396"/>
      </dsp:txXfrm>
    </dsp:sp>
    <dsp:sp modelId="{42CC740D-E118-4332-8E76-B4C69D1BEBF9}">
      <dsp:nvSpPr>
        <dsp:cNvPr id="0" name=""/>
        <dsp:cNvSpPr/>
      </dsp:nvSpPr>
      <dsp:spPr>
        <a:xfrm>
          <a:off x="1217" y="2356032"/>
          <a:ext cx="2501195" cy="100047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smtClean="0"/>
            <a:t>Exanthematous Drug Eruption</a:t>
          </a:r>
          <a:endParaRPr lang="en-IN" sz="1800" kern="1200"/>
        </a:p>
      </dsp:txBody>
      <dsp:txXfrm>
        <a:off x="501456" y="2356032"/>
        <a:ext cx="1500717" cy="1000478"/>
      </dsp:txXfrm>
    </dsp:sp>
    <dsp:sp modelId="{165565DE-2364-467E-895B-1E13861B8A0A}">
      <dsp:nvSpPr>
        <dsp:cNvPr id="0" name=""/>
        <dsp:cNvSpPr/>
      </dsp:nvSpPr>
      <dsp:spPr>
        <a:xfrm>
          <a:off x="1217" y="3496578"/>
          <a:ext cx="2501195" cy="100047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kern="1200" smtClean="0"/>
            <a:t>DRESS/DIHS</a:t>
          </a:r>
          <a:endParaRPr lang="en-IN" sz="1800" kern="1200"/>
        </a:p>
      </dsp:txBody>
      <dsp:txXfrm>
        <a:off x="501456" y="3496578"/>
        <a:ext cx="1500717" cy="10004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7ACB0-1EA9-406D-B9ED-C7CFBB651437}">
      <dsp:nvSpPr>
        <dsp:cNvPr id="0" name=""/>
        <dsp:cNvSpPr/>
      </dsp:nvSpPr>
      <dsp:spPr>
        <a:xfrm>
          <a:off x="3350110" y="721"/>
          <a:ext cx="2144157" cy="85766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Serum sickness</a:t>
          </a:r>
          <a:endParaRPr lang="en-IN" sz="1600" kern="1200"/>
        </a:p>
      </dsp:txBody>
      <dsp:txXfrm>
        <a:off x="3778941" y="721"/>
        <a:ext cx="1286495" cy="857662"/>
      </dsp:txXfrm>
    </dsp:sp>
    <dsp:sp modelId="{D39F3294-4DC1-4193-A8D7-7B4CB4054771}">
      <dsp:nvSpPr>
        <dsp:cNvPr id="0" name=""/>
        <dsp:cNvSpPr/>
      </dsp:nvSpPr>
      <dsp:spPr>
        <a:xfrm>
          <a:off x="3350110" y="978456"/>
          <a:ext cx="2144157" cy="85766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SLE</a:t>
          </a:r>
          <a:endParaRPr lang="en-IN" sz="1600" kern="1200"/>
        </a:p>
      </dsp:txBody>
      <dsp:txXfrm>
        <a:off x="3778941" y="978456"/>
        <a:ext cx="1286495" cy="857662"/>
      </dsp:txXfrm>
    </dsp:sp>
    <dsp:sp modelId="{F36476FA-3DA7-4B72-83C9-34778C686AC6}">
      <dsp:nvSpPr>
        <dsp:cNvPr id="0" name=""/>
        <dsp:cNvSpPr/>
      </dsp:nvSpPr>
      <dsp:spPr>
        <a:xfrm>
          <a:off x="3350110" y="1956192"/>
          <a:ext cx="2144157" cy="85766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Secondary Syphilis</a:t>
          </a:r>
          <a:endParaRPr lang="en-IN" sz="1600" kern="1200"/>
        </a:p>
      </dsp:txBody>
      <dsp:txXfrm>
        <a:off x="3778941" y="1956192"/>
        <a:ext cx="1286495" cy="857662"/>
      </dsp:txXfrm>
    </dsp:sp>
    <dsp:sp modelId="{1EFB7FB2-68DF-444B-94FF-031B3B1C2845}">
      <dsp:nvSpPr>
        <dsp:cNvPr id="0" name=""/>
        <dsp:cNvSpPr/>
      </dsp:nvSpPr>
      <dsp:spPr>
        <a:xfrm>
          <a:off x="3350110" y="2933927"/>
          <a:ext cx="2144157" cy="857662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HIV </a:t>
          </a:r>
          <a:r>
            <a:rPr lang="en-IN" sz="1600" kern="1200" smtClean="0"/>
            <a:t>Seroconversion syndrome</a:t>
          </a:r>
          <a:endParaRPr lang="en-IN" sz="1600" kern="1200" dirty="0"/>
        </a:p>
      </dsp:txBody>
      <dsp:txXfrm>
        <a:off x="3778941" y="2933927"/>
        <a:ext cx="1286495" cy="857662"/>
      </dsp:txXfrm>
    </dsp:sp>
    <dsp:sp modelId="{98008F37-EAD4-4412-944E-F295E47B97B9}">
      <dsp:nvSpPr>
        <dsp:cNvPr id="0" name=""/>
        <dsp:cNvSpPr/>
      </dsp:nvSpPr>
      <dsp:spPr>
        <a:xfrm>
          <a:off x="3350110" y="3911663"/>
          <a:ext cx="2144157" cy="857662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Graft Versus Host Disease</a:t>
          </a:r>
          <a:endParaRPr lang="en-IN" sz="1600" kern="1200" dirty="0"/>
        </a:p>
      </dsp:txBody>
      <dsp:txXfrm>
        <a:off x="3778941" y="3911663"/>
        <a:ext cx="1286495" cy="857662"/>
      </dsp:txXfrm>
    </dsp:sp>
    <dsp:sp modelId="{7C1C90A9-F26F-43D0-8E31-5E37E68207AE}">
      <dsp:nvSpPr>
        <dsp:cNvPr id="0" name=""/>
        <dsp:cNvSpPr/>
      </dsp:nvSpPr>
      <dsp:spPr>
        <a:xfrm>
          <a:off x="3350110" y="4889399"/>
          <a:ext cx="2144157" cy="85766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Sarcoidosis</a:t>
          </a:r>
          <a:endParaRPr lang="en-IN" sz="1600" kern="1200" dirty="0"/>
        </a:p>
      </dsp:txBody>
      <dsp:txXfrm>
        <a:off x="3778941" y="4889399"/>
        <a:ext cx="1286495" cy="8576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54E0B-307A-4C6C-8AB8-B4424BCB489F}">
      <dsp:nvSpPr>
        <dsp:cNvPr id="0" name=""/>
        <dsp:cNvSpPr/>
      </dsp:nvSpPr>
      <dsp:spPr>
        <a:xfrm>
          <a:off x="2233137" y="1568"/>
          <a:ext cx="2512279" cy="5940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err="1" smtClean="0"/>
            <a:t>Ehrlichiosis</a:t>
          </a:r>
          <a:endParaRPr lang="en-IN" sz="2400" kern="1200" dirty="0"/>
        </a:p>
      </dsp:txBody>
      <dsp:txXfrm>
        <a:off x="2262138" y="30569"/>
        <a:ext cx="2454277" cy="536090"/>
      </dsp:txXfrm>
    </dsp:sp>
    <dsp:sp modelId="{CACCC8C5-D7F9-43BB-9818-F7E4A79A875A}">
      <dsp:nvSpPr>
        <dsp:cNvPr id="0" name=""/>
        <dsp:cNvSpPr/>
      </dsp:nvSpPr>
      <dsp:spPr>
        <a:xfrm>
          <a:off x="2233137" y="625365"/>
          <a:ext cx="2512279" cy="5940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Typhus </a:t>
          </a:r>
          <a:endParaRPr lang="en-IN" sz="2400" kern="1200"/>
        </a:p>
      </dsp:txBody>
      <dsp:txXfrm>
        <a:off x="2262138" y="654366"/>
        <a:ext cx="2454277" cy="536090"/>
      </dsp:txXfrm>
    </dsp:sp>
    <dsp:sp modelId="{81D4116F-D315-42CF-85C4-5489D232B84D}">
      <dsp:nvSpPr>
        <dsp:cNvPr id="0" name=""/>
        <dsp:cNvSpPr/>
      </dsp:nvSpPr>
      <dsp:spPr>
        <a:xfrm>
          <a:off x="2233137" y="1249162"/>
          <a:ext cx="2512279" cy="5940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Rubella</a:t>
          </a:r>
          <a:endParaRPr lang="en-IN" sz="2400" kern="1200"/>
        </a:p>
      </dsp:txBody>
      <dsp:txXfrm>
        <a:off x="2262138" y="1278163"/>
        <a:ext cx="2454277" cy="536090"/>
      </dsp:txXfrm>
    </dsp:sp>
    <dsp:sp modelId="{EE298B7F-4D3B-4E42-A45E-38A5DA5EEF89}">
      <dsp:nvSpPr>
        <dsp:cNvPr id="0" name=""/>
        <dsp:cNvSpPr/>
      </dsp:nvSpPr>
      <dsp:spPr>
        <a:xfrm>
          <a:off x="2233137" y="1872958"/>
          <a:ext cx="2512279" cy="59409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Measles (Atypical)</a:t>
          </a:r>
          <a:endParaRPr lang="en-IN" sz="2400" kern="1200"/>
        </a:p>
      </dsp:txBody>
      <dsp:txXfrm>
        <a:off x="2262138" y="1901959"/>
        <a:ext cx="2454277" cy="536090"/>
      </dsp:txXfrm>
    </dsp:sp>
    <dsp:sp modelId="{E76E1748-001A-41E1-86CE-0629884EF564}">
      <dsp:nvSpPr>
        <dsp:cNvPr id="0" name=""/>
        <dsp:cNvSpPr/>
      </dsp:nvSpPr>
      <dsp:spPr>
        <a:xfrm>
          <a:off x="2217762" y="2496755"/>
          <a:ext cx="2512279" cy="59409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RMSF</a:t>
          </a:r>
          <a:endParaRPr lang="en-IN" sz="2400" kern="1200"/>
        </a:p>
      </dsp:txBody>
      <dsp:txXfrm>
        <a:off x="2246763" y="2525756"/>
        <a:ext cx="2454277" cy="536090"/>
      </dsp:txXfrm>
    </dsp:sp>
    <dsp:sp modelId="{E2BE3B86-D2EE-48D7-AF18-9C4F3236C013}">
      <dsp:nvSpPr>
        <dsp:cNvPr id="0" name=""/>
        <dsp:cNvSpPr/>
      </dsp:nvSpPr>
      <dsp:spPr>
        <a:xfrm>
          <a:off x="2233137" y="3120552"/>
          <a:ext cx="2512279" cy="59409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Scrub Typhus</a:t>
          </a:r>
          <a:endParaRPr lang="en-IN" sz="2400" kern="1200"/>
        </a:p>
      </dsp:txBody>
      <dsp:txXfrm>
        <a:off x="2262138" y="3149553"/>
        <a:ext cx="2454277" cy="536090"/>
      </dsp:txXfrm>
    </dsp:sp>
    <dsp:sp modelId="{4FBB4777-ECC3-4D70-9534-5ACCFE3C1023}">
      <dsp:nvSpPr>
        <dsp:cNvPr id="0" name=""/>
        <dsp:cNvSpPr/>
      </dsp:nvSpPr>
      <dsp:spPr>
        <a:xfrm>
          <a:off x="2233137" y="3744348"/>
          <a:ext cx="2512279" cy="59409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Leptospirosis</a:t>
          </a:r>
          <a:endParaRPr lang="en-IN" sz="2400" kern="1200"/>
        </a:p>
      </dsp:txBody>
      <dsp:txXfrm>
        <a:off x="2262138" y="3773349"/>
        <a:ext cx="2454277" cy="536090"/>
      </dsp:txXfrm>
    </dsp:sp>
    <dsp:sp modelId="{75FE9330-60CD-46F4-A4F9-B3FB965B2240}">
      <dsp:nvSpPr>
        <dsp:cNvPr id="0" name=""/>
        <dsp:cNvSpPr/>
      </dsp:nvSpPr>
      <dsp:spPr>
        <a:xfrm>
          <a:off x="2233137" y="4368145"/>
          <a:ext cx="2512279" cy="59409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Lyme Disease</a:t>
          </a:r>
          <a:endParaRPr lang="en-IN" sz="2400" kern="1200"/>
        </a:p>
      </dsp:txBody>
      <dsp:txXfrm>
        <a:off x="2262138" y="4397146"/>
        <a:ext cx="2454277" cy="536090"/>
      </dsp:txXfrm>
    </dsp:sp>
    <dsp:sp modelId="{A7260601-7487-4008-B17F-CE513BC48117}">
      <dsp:nvSpPr>
        <dsp:cNvPr id="0" name=""/>
        <dsp:cNvSpPr/>
      </dsp:nvSpPr>
      <dsp:spPr>
        <a:xfrm>
          <a:off x="2233137" y="4991942"/>
          <a:ext cx="2512279" cy="59409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Relapsing Fever </a:t>
          </a:r>
          <a:endParaRPr lang="en-IN" sz="2400" kern="1200"/>
        </a:p>
      </dsp:txBody>
      <dsp:txXfrm>
        <a:off x="2262138" y="5020943"/>
        <a:ext cx="2454277" cy="5360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657F6-69EF-4AF3-8FDC-C203775D5C62}">
      <dsp:nvSpPr>
        <dsp:cNvPr id="0" name=""/>
        <dsp:cNvSpPr/>
      </dsp:nvSpPr>
      <dsp:spPr>
        <a:xfrm>
          <a:off x="0" y="208656"/>
          <a:ext cx="3839570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Allergic conditions </a:t>
          </a:r>
          <a:endParaRPr lang="en-IN" sz="2400" kern="1200" dirty="0"/>
        </a:p>
      </dsp:txBody>
      <dsp:txXfrm>
        <a:off x="28100" y="236756"/>
        <a:ext cx="3783370" cy="519439"/>
      </dsp:txXfrm>
    </dsp:sp>
    <dsp:sp modelId="{4F9E9604-1504-4DF3-AB58-7B8777A972FC}">
      <dsp:nvSpPr>
        <dsp:cNvPr id="0" name=""/>
        <dsp:cNvSpPr/>
      </dsp:nvSpPr>
      <dsp:spPr>
        <a:xfrm>
          <a:off x="0" y="784296"/>
          <a:ext cx="383957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06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900" kern="1200" dirty="0" smtClean="0"/>
            <a:t>Asthma </a:t>
          </a:r>
          <a:endParaRPr lang="en-IN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900" kern="1200" dirty="0" err="1" smtClean="0"/>
            <a:t>Urticaria</a:t>
          </a:r>
          <a:endParaRPr lang="en-IN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900" kern="1200" dirty="0" smtClean="0"/>
            <a:t>Drug reactions</a:t>
          </a:r>
          <a:endParaRPr lang="en-IN" sz="1900" kern="1200" dirty="0"/>
        </a:p>
      </dsp:txBody>
      <dsp:txXfrm>
        <a:off x="0" y="784296"/>
        <a:ext cx="3839570" cy="993600"/>
      </dsp:txXfrm>
    </dsp:sp>
    <dsp:sp modelId="{B605E581-466B-4ADD-8BC6-D86D92D6A3CB}">
      <dsp:nvSpPr>
        <dsp:cNvPr id="0" name=""/>
        <dsp:cNvSpPr/>
      </dsp:nvSpPr>
      <dsp:spPr>
        <a:xfrm>
          <a:off x="0" y="1777896"/>
          <a:ext cx="3839570" cy="575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Parasitic infections</a:t>
          </a:r>
          <a:endParaRPr lang="en-IN" sz="2400" kern="1200" dirty="0"/>
        </a:p>
      </dsp:txBody>
      <dsp:txXfrm>
        <a:off x="28100" y="1805996"/>
        <a:ext cx="3783370" cy="519439"/>
      </dsp:txXfrm>
    </dsp:sp>
    <dsp:sp modelId="{0EC3AE6D-A187-4BEA-A95D-D26700383E11}">
      <dsp:nvSpPr>
        <dsp:cNvPr id="0" name=""/>
        <dsp:cNvSpPr/>
      </dsp:nvSpPr>
      <dsp:spPr>
        <a:xfrm>
          <a:off x="0" y="2353536"/>
          <a:ext cx="3839570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06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900" kern="1200" dirty="0" err="1" smtClean="0"/>
            <a:t>Filaria</a:t>
          </a:r>
          <a:endParaRPr lang="en-IN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900" kern="1200" smtClean="0"/>
            <a:t>Trichinella</a:t>
          </a:r>
          <a:endParaRPr lang="en-IN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900" kern="1200" smtClean="0"/>
            <a:t>Toxocara</a:t>
          </a:r>
          <a:endParaRPr lang="en-IN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900" kern="1200" smtClean="0"/>
            <a:t>Strongyloides</a:t>
          </a:r>
          <a:endParaRPr lang="en-IN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900" kern="1200" dirty="0" err="1" smtClean="0"/>
            <a:t>Echinococcus</a:t>
          </a:r>
          <a:endParaRPr lang="en-IN" sz="1900" kern="1200" dirty="0"/>
        </a:p>
      </dsp:txBody>
      <dsp:txXfrm>
        <a:off x="0" y="2353536"/>
        <a:ext cx="3839570" cy="1639440"/>
      </dsp:txXfrm>
    </dsp:sp>
    <dsp:sp modelId="{FB923904-956F-4D9C-91AD-39757503F890}">
      <dsp:nvSpPr>
        <dsp:cNvPr id="0" name=""/>
        <dsp:cNvSpPr/>
      </dsp:nvSpPr>
      <dsp:spPr>
        <a:xfrm>
          <a:off x="0" y="3992976"/>
          <a:ext cx="3839570" cy="5756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err="1" smtClean="0"/>
            <a:t>Hypereosinophilic</a:t>
          </a:r>
          <a:r>
            <a:rPr lang="en-IN" sz="2400" kern="1200" dirty="0" smtClean="0"/>
            <a:t> Syndrome</a:t>
          </a:r>
          <a:endParaRPr lang="en-IN" sz="2400" kern="1200" dirty="0"/>
        </a:p>
      </dsp:txBody>
      <dsp:txXfrm>
        <a:off x="28100" y="4021076"/>
        <a:ext cx="3783370" cy="519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3C6AC-EBE1-4A3E-8AE6-D35BEF417964}">
      <dsp:nvSpPr>
        <dsp:cNvPr id="0" name=""/>
        <dsp:cNvSpPr/>
      </dsp:nvSpPr>
      <dsp:spPr>
        <a:xfrm>
          <a:off x="0" y="3501"/>
          <a:ext cx="719237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 err="1" smtClean="0"/>
            <a:t>Hematological</a:t>
          </a:r>
          <a:r>
            <a:rPr lang="en-IN" sz="2300" kern="1200" dirty="0" smtClean="0"/>
            <a:t> Malignancies</a:t>
          </a:r>
          <a:endParaRPr lang="en-IN" sz="2300" kern="1200" dirty="0"/>
        </a:p>
      </dsp:txBody>
      <dsp:txXfrm>
        <a:off x="26930" y="30431"/>
        <a:ext cx="7138510" cy="497795"/>
      </dsp:txXfrm>
    </dsp:sp>
    <dsp:sp modelId="{27EF1EF7-E42B-4995-807A-1956FE65C306}">
      <dsp:nvSpPr>
        <dsp:cNvPr id="0" name=""/>
        <dsp:cNvSpPr/>
      </dsp:nvSpPr>
      <dsp:spPr>
        <a:xfrm>
          <a:off x="0" y="555156"/>
          <a:ext cx="7192370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5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Myeloproliferative Disorders</a:t>
          </a:r>
          <a:endParaRPr lang="en-IN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Eosinophilic </a:t>
          </a:r>
          <a:r>
            <a:rPr lang="en-IN" sz="1800" kern="1200" dirty="0" err="1" smtClean="0"/>
            <a:t>Leukemia</a:t>
          </a:r>
          <a:endParaRPr lang="en-IN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Peripheral T cell Lymphoma</a:t>
          </a:r>
          <a:endParaRPr lang="en-IN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Hodgkin’s Lymphoma</a:t>
          </a:r>
          <a:endParaRPr lang="en-IN" sz="1800" kern="1200" dirty="0"/>
        </a:p>
      </dsp:txBody>
      <dsp:txXfrm>
        <a:off x="0" y="555156"/>
        <a:ext cx="7192370" cy="1237860"/>
      </dsp:txXfrm>
    </dsp:sp>
    <dsp:sp modelId="{236D7245-C135-416C-8ACA-FB5959F6EA98}">
      <dsp:nvSpPr>
        <dsp:cNvPr id="0" name=""/>
        <dsp:cNvSpPr/>
      </dsp:nvSpPr>
      <dsp:spPr>
        <a:xfrm>
          <a:off x="0" y="1793016"/>
          <a:ext cx="7192370" cy="5516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 smtClean="0"/>
            <a:t>Dermatological conditions</a:t>
          </a:r>
          <a:endParaRPr lang="en-IN" sz="2300" kern="1200" dirty="0"/>
        </a:p>
      </dsp:txBody>
      <dsp:txXfrm>
        <a:off x="26930" y="1819946"/>
        <a:ext cx="7138510" cy="497795"/>
      </dsp:txXfrm>
    </dsp:sp>
    <dsp:sp modelId="{5FF7E3CA-CEEB-4427-B2BB-F362B57C1D26}">
      <dsp:nvSpPr>
        <dsp:cNvPr id="0" name=""/>
        <dsp:cNvSpPr/>
      </dsp:nvSpPr>
      <dsp:spPr>
        <a:xfrm>
          <a:off x="0" y="2344671"/>
          <a:ext cx="719237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5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Atopic dermatitis </a:t>
          </a:r>
          <a:endParaRPr lang="en-IN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smtClean="0"/>
            <a:t>Bullous pemphigoid</a:t>
          </a:r>
          <a:endParaRPr lang="en-IN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smtClean="0"/>
            <a:t>Dermatitis Herpetiformis</a:t>
          </a:r>
          <a:endParaRPr lang="en-IN" sz="1800" kern="1200"/>
        </a:p>
      </dsp:txBody>
      <dsp:txXfrm>
        <a:off x="0" y="2344671"/>
        <a:ext cx="7192370" cy="928395"/>
      </dsp:txXfrm>
    </dsp:sp>
    <dsp:sp modelId="{CAA7236B-B0E0-4DCB-9CF5-5C3CAA79B378}">
      <dsp:nvSpPr>
        <dsp:cNvPr id="0" name=""/>
        <dsp:cNvSpPr/>
      </dsp:nvSpPr>
      <dsp:spPr>
        <a:xfrm>
          <a:off x="0" y="3273066"/>
          <a:ext cx="7192370" cy="55165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 smtClean="0"/>
            <a:t>Ca after Radiotherapy</a:t>
          </a:r>
          <a:endParaRPr lang="en-IN" sz="2300" kern="1200" dirty="0"/>
        </a:p>
      </dsp:txBody>
      <dsp:txXfrm>
        <a:off x="26930" y="3299996"/>
        <a:ext cx="7138510" cy="497795"/>
      </dsp:txXfrm>
    </dsp:sp>
    <dsp:sp modelId="{D11ED336-D176-44FB-88C7-866BB616E04F}">
      <dsp:nvSpPr>
        <dsp:cNvPr id="0" name=""/>
        <dsp:cNvSpPr/>
      </dsp:nvSpPr>
      <dsp:spPr>
        <a:xfrm>
          <a:off x="0" y="3890962"/>
          <a:ext cx="7192370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300" kern="1200" dirty="0" smtClean="0"/>
            <a:t>Pulmonary disorders</a:t>
          </a:r>
          <a:endParaRPr lang="en-IN" sz="2300" kern="1200" dirty="0"/>
        </a:p>
      </dsp:txBody>
      <dsp:txXfrm>
        <a:off x="26930" y="3917892"/>
        <a:ext cx="7138510" cy="497795"/>
      </dsp:txXfrm>
    </dsp:sp>
    <dsp:sp modelId="{83E340C9-8E67-4340-8228-D8C61B5FD51D}">
      <dsp:nvSpPr>
        <dsp:cNvPr id="0" name=""/>
        <dsp:cNvSpPr/>
      </dsp:nvSpPr>
      <dsp:spPr>
        <a:xfrm>
          <a:off x="0" y="4442617"/>
          <a:ext cx="719237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58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err="1" smtClean="0"/>
            <a:t>Loeffler’s</a:t>
          </a:r>
          <a:r>
            <a:rPr lang="en-IN" sz="1800" kern="1200" dirty="0" smtClean="0"/>
            <a:t> syndrome, acute and chronic pulmonary </a:t>
          </a:r>
          <a:r>
            <a:rPr lang="en-IN" sz="1800" kern="1200" dirty="0" err="1" smtClean="0"/>
            <a:t>eosinophilia</a:t>
          </a:r>
          <a:r>
            <a:rPr lang="en-IN" sz="1800" kern="1200" dirty="0" smtClean="0"/>
            <a:t>  </a:t>
          </a:r>
          <a:endParaRPr lang="en-IN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1800" kern="1200" dirty="0" smtClean="0"/>
            <a:t>Tropical pulmonary </a:t>
          </a:r>
          <a:r>
            <a:rPr lang="en-IN" sz="1800" kern="1200" dirty="0" err="1" smtClean="0"/>
            <a:t>eosinophilia</a:t>
          </a:r>
          <a:r>
            <a:rPr lang="en-IN" sz="1800" kern="1200" dirty="0" smtClean="0"/>
            <a:t>, ABPA, </a:t>
          </a:r>
          <a:r>
            <a:rPr lang="en-IN" sz="1800" kern="1200" dirty="0" err="1" smtClean="0"/>
            <a:t>bronchocentric</a:t>
          </a:r>
          <a:r>
            <a:rPr lang="en-IN" sz="1800" kern="1200" dirty="0" smtClean="0"/>
            <a:t> </a:t>
          </a:r>
          <a:r>
            <a:rPr lang="en-IN" sz="1800" kern="1200" dirty="0" err="1" smtClean="0"/>
            <a:t>granulomatosis</a:t>
          </a:r>
          <a:endParaRPr lang="en-IN" sz="1800" kern="1200" dirty="0"/>
        </a:p>
      </dsp:txBody>
      <dsp:txXfrm>
        <a:off x="0" y="4442617"/>
        <a:ext cx="7192370" cy="6189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AB9DB-CE6D-4CFF-AD8D-5E1D4A9ADE78}">
      <dsp:nvSpPr>
        <dsp:cNvPr id="0" name=""/>
        <dsp:cNvSpPr/>
      </dsp:nvSpPr>
      <dsp:spPr>
        <a:xfrm>
          <a:off x="1227" y="1737605"/>
          <a:ext cx="2011188" cy="201118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10682" tIns="19050" rIns="110682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smtClean="0"/>
            <a:t>Infectious Mononucleosis</a:t>
          </a:r>
          <a:endParaRPr lang="en-IN" sz="1500" kern="1200"/>
        </a:p>
      </dsp:txBody>
      <dsp:txXfrm>
        <a:off x="295759" y="2032137"/>
        <a:ext cx="1422124" cy="1422124"/>
      </dsp:txXfrm>
    </dsp:sp>
    <dsp:sp modelId="{B71F5F21-A006-4AFC-8D0F-9173B4124D8C}">
      <dsp:nvSpPr>
        <dsp:cNvPr id="0" name=""/>
        <dsp:cNvSpPr/>
      </dsp:nvSpPr>
      <dsp:spPr>
        <a:xfrm>
          <a:off x="1610178" y="1737605"/>
          <a:ext cx="2011188" cy="201118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10682" tIns="19050" rIns="110682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smtClean="0"/>
            <a:t>HHV 6</a:t>
          </a:r>
          <a:endParaRPr lang="en-IN" sz="1500" kern="1200"/>
        </a:p>
      </dsp:txBody>
      <dsp:txXfrm>
        <a:off x="1904710" y="2032137"/>
        <a:ext cx="1422124" cy="1422124"/>
      </dsp:txXfrm>
    </dsp:sp>
    <dsp:sp modelId="{7A0C5BF7-372B-4890-BCA1-C57568F038E7}">
      <dsp:nvSpPr>
        <dsp:cNvPr id="0" name=""/>
        <dsp:cNvSpPr/>
      </dsp:nvSpPr>
      <dsp:spPr>
        <a:xfrm>
          <a:off x="3219130" y="1737605"/>
          <a:ext cx="2011188" cy="201118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10682" tIns="19050" rIns="110682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smtClean="0"/>
            <a:t>CMV</a:t>
          </a:r>
          <a:endParaRPr lang="en-IN" sz="1500" kern="1200"/>
        </a:p>
      </dsp:txBody>
      <dsp:txXfrm>
        <a:off x="3513662" y="2032137"/>
        <a:ext cx="1422124" cy="1422124"/>
      </dsp:txXfrm>
    </dsp:sp>
    <dsp:sp modelId="{58D83402-43D4-49C9-B086-98C257E4FB13}">
      <dsp:nvSpPr>
        <dsp:cNvPr id="0" name=""/>
        <dsp:cNvSpPr/>
      </dsp:nvSpPr>
      <dsp:spPr>
        <a:xfrm>
          <a:off x="4828081" y="1737605"/>
          <a:ext cx="2011188" cy="201118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10682" tIns="19050" rIns="110682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smtClean="0"/>
            <a:t>Serum Sickness</a:t>
          </a:r>
          <a:endParaRPr lang="en-IN" sz="1500" kern="1200"/>
        </a:p>
      </dsp:txBody>
      <dsp:txXfrm>
        <a:off x="5122613" y="2032137"/>
        <a:ext cx="1422124" cy="1422124"/>
      </dsp:txXfrm>
    </dsp:sp>
    <dsp:sp modelId="{D36DB81C-A8D0-4A6E-A9F1-427162E7E893}">
      <dsp:nvSpPr>
        <dsp:cNvPr id="0" name=""/>
        <dsp:cNvSpPr/>
      </dsp:nvSpPr>
      <dsp:spPr>
        <a:xfrm>
          <a:off x="6437032" y="1737605"/>
          <a:ext cx="2011188" cy="2011188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10682" tIns="19050" rIns="110682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smtClean="0"/>
            <a:t>Leukemia </a:t>
          </a:r>
          <a:endParaRPr lang="en-IN" sz="1500" kern="1200"/>
        </a:p>
      </dsp:txBody>
      <dsp:txXfrm>
        <a:off x="6731564" y="2032137"/>
        <a:ext cx="1422124" cy="1422124"/>
      </dsp:txXfrm>
    </dsp:sp>
    <dsp:sp modelId="{05593452-FB0C-4A03-9069-4E8A064E2E7E}">
      <dsp:nvSpPr>
        <dsp:cNvPr id="0" name=""/>
        <dsp:cNvSpPr/>
      </dsp:nvSpPr>
      <dsp:spPr>
        <a:xfrm>
          <a:off x="8045983" y="1737605"/>
          <a:ext cx="2011188" cy="201118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110682" tIns="19050" rIns="110682" bIns="190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smtClean="0"/>
            <a:t>Lymphoma</a:t>
          </a:r>
          <a:endParaRPr lang="en-IN" sz="1500" kern="1200"/>
        </a:p>
      </dsp:txBody>
      <dsp:txXfrm>
        <a:off x="8340515" y="2032137"/>
        <a:ext cx="1422124" cy="142212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B67423-B20D-4B6B-8619-605BC3DD28F8}">
      <dsp:nvSpPr>
        <dsp:cNvPr id="0" name=""/>
        <dsp:cNvSpPr/>
      </dsp:nvSpPr>
      <dsp:spPr>
        <a:xfrm>
          <a:off x="1768545" y="2198"/>
          <a:ext cx="1251509" cy="62575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Bacterial</a:t>
          </a:r>
          <a:endParaRPr lang="en-IN" sz="1600" kern="1200"/>
        </a:p>
      </dsp:txBody>
      <dsp:txXfrm>
        <a:off x="1786873" y="20526"/>
        <a:ext cx="1214853" cy="589098"/>
      </dsp:txXfrm>
    </dsp:sp>
    <dsp:sp modelId="{70D8B6AC-6A95-43B4-A644-0AF0BF4DBBE4}">
      <dsp:nvSpPr>
        <dsp:cNvPr id="0" name=""/>
        <dsp:cNvSpPr/>
      </dsp:nvSpPr>
      <dsp:spPr>
        <a:xfrm>
          <a:off x="1893696" y="627952"/>
          <a:ext cx="125150" cy="469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315"/>
              </a:lnTo>
              <a:lnTo>
                <a:pt x="125150" y="46931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E699AB-3220-4901-A485-AFBC9DEFDDF5}">
      <dsp:nvSpPr>
        <dsp:cNvPr id="0" name=""/>
        <dsp:cNvSpPr/>
      </dsp:nvSpPr>
      <dsp:spPr>
        <a:xfrm>
          <a:off x="2018847" y="784391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TB</a:t>
          </a:r>
          <a:endParaRPr lang="en-IN" sz="1600" kern="1200"/>
        </a:p>
      </dsp:txBody>
      <dsp:txXfrm>
        <a:off x="2037175" y="802719"/>
        <a:ext cx="964551" cy="589098"/>
      </dsp:txXfrm>
    </dsp:sp>
    <dsp:sp modelId="{9B68405D-8E38-4717-A575-64E045FEAD98}">
      <dsp:nvSpPr>
        <dsp:cNvPr id="0" name=""/>
        <dsp:cNvSpPr/>
      </dsp:nvSpPr>
      <dsp:spPr>
        <a:xfrm>
          <a:off x="1893696" y="627952"/>
          <a:ext cx="125150" cy="1251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509"/>
              </a:lnTo>
              <a:lnTo>
                <a:pt x="125150" y="125150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6F413-BCDA-469D-8E59-91CF091040C2}">
      <dsp:nvSpPr>
        <dsp:cNvPr id="0" name=""/>
        <dsp:cNvSpPr/>
      </dsp:nvSpPr>
      <dsp:spPr>
        <a:xfrm>
          <a:off x="2018847" y="1566584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2759"/>
              <a:satOff val="-310"/>
              <a:lumOff val="197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Pertussis</a:t>
          </a:r>
          <a:endParaRPr lang="en-IN" sz="1600" kern="1200"/>
        </a:p>
      </dsp:txBody>
      <dsp:txXfrm>
        <a:off x="2037175" y="1584912"/>
        <a:ext cx="964551" cy="589098"/>
      </dsp:txXfrm>
    </dsp:sp>
    <dsp:sp modelId="{11401739-797D-4475-9F22-738A4FE6525A}">
      <dsp:nvSpPr>
        <dsp:cNvPr id="0" name=""/>
        <dsp:cNvSpPr/>
      </dsp:nvSpPr>
      <dsp:spPr>
        <a:xfrm>
          <a:off x="3332931" y="2198"/>
          <a:ext cx="1251509" cy="62575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7174"/>
            <a:satOff val="-805"/>
            <a:lumOff val="513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Viral </a:t>
          </a:r>
          <a:endParaRPr lang="en-IN" sz="1600" kern="1200"/>
        </a:p>
      </dsp:txBody>
      <dsp:txXfrm>
        <a:off x="3351259" y="20526"/>
        <a:ext cx="1214853" cy="589098"/>
      </dsp:txXfrm>
    </dsp:sp>
    <dsp:sp modelId="{C29F339E-B633-460C-B7EF-64AA65BEA896}">
      <dsp:nvSpPr>
        <dsp:cNvPr id="0" name=""/>
        <dsp:cNvSpPr/>
      </dsp:nvSpPr>
      <dsp:spPr>
        <a:xfrm>
          <a:off x="3458082" y="627952"/>
          <a:ext cx="125150" cy="469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315"/>
              </a:lnTo>
              <a:lnTo>
                <a:pt x="125150" y="46931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74B09-53B3-490F-8E63-D3AA5E59A1DD}">
      <dsp:nvSpPr>
        <dsp:cNvPr id="0" name=""/>
        <dsp:cNvSpPr/>
      </dsp:nvSpPr>
      <dsp:spPr>
        <a:xfrm>
          <a:off x="3583233" y="784391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5519"/>
              <a:satOff val="-619"/>
              <a:lumOff val="3951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EBV</a:t>
          </a:r>
          <a:endParaRPr lang="en-IN" sz="1600" kern="1200"/>
        </a:p>
      </dsp:txBody>
      <dsp:txXfrm>
        <a:off x="3601561" y="802719"/>
        <a:ext cx="964551" cy="589098"/>
      </dsp:txXfrm>
    </dsp:sp>
    <dsp:sp modelId="{109C1B2B-25C2-47B6-80D8-401E8638F465}">
      <dsp:nvSpPr>
        <dsp:cNvPr id="0" name=""/>
        <dsp:cNvSpPr/>
      </dsp:nvSpPr>
      <dsp:spPr>
        <a:xfrm>
          <a:off x="3458082" y="627952"/>
          <a:ext cx="125150" cy="1251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509"/>
              </a:lnTo>
              <a:lnTo>
                <a:pt x="125150" y="125150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730C8-7E73-433E-9BBD-563F47A541CD}">
      <dsp:nvSpPr>
        <dsp:cNvPr id="0" name=""/>
        <dsp:cNvSpPr/>
      </dsp:nvSpPr>
      <dsp:spPr>
        <a:xfrm>
          <a:off x="3583233" y="1566584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8278"/>
              <a:satOff val="-929"/>
              <a:lumOff val="592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CMV</a:t>
          </a:r>
          <a:endParaRPr lang="en-IN" sz="1600" kern="1200"/>
        </a:p>
      </dsp:txBody>
      <dsp:txXfrm>
        <a:off x="3601561" y="1584912"/>
        <a:ext cx="964551" cy="589098"/>
      </dsp:txXfrm>
    </dsp:sp>
    <dsp:sp modelId="{829D304F-F9B5-4A32-8FB8-C7C76C8E6514}">
      <dsp:nvSpPr>
        <dsp:cNvPr id="0" name=""/>
        <dsp:cNvSpPr/>
      </dsp:nvSpPr>
      <dsp:spPr>
        <a:xfrm>
          <a:off x="3458082" y="627952"/>
          <a:ext cx="125150" cy="2033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02"/>
              </a:lnTo>
              <a:lnTo>
                <a:pt x="125150" y="2033702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06D52-CE20-48E8-9E11-FFB22F94DF0F}">
      <dsp:nvSpPr>
        <dsp:cNvPr id="0" name=""/>
        <dsp:cNvSpPr/>
      </dsp:nvSpPr>
      <dsp:spPr>
        <a:xfrm>
          <a:off x="3583233" y="2348777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11038"/>
              <a:satOff val="-1238"/>
              <a:lumOff val="790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Mumps </a:t>
          </a:r>
          <a:endParaRPr lang="en-IN" sz="1600" kern="1200"/>
        </a:p>
      </dsp:txBody>
      <dsp:txXfrm>
        <a:off x="3601561" y="2367105"/>
        <a:ext cx="964551" cy="589098"/>
      </dsp:txXfrm>
    </dsp:sp>
    <dsp:sp modelId="{7B139681-9A5A-48AB-ACD2-AFD0C9E3151C}">
      <dsp:nvSpPr>
        <dsp:cNvPr id="0" name=""/>
        <dsp:cNvSpPr/>
      </dsp:nvSpPr>
      <dsp:spPr>
        <a:xfrm>
          <a:off x="3458082" y="627952"/>
          <a:ext cx="125150" cy="2815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5895"/>
              </a:lnTo>
              <a:lnTo>
                <a:pt x="125150" y="281589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F236FE-3967-4945-8471-7F50BBE03F10}">
      <dsp:nvSpPr>
        <dsp:cNvPr id="0" name=""/>
        <dsp:cNvSpPr/>
      </dsp:nvSpPr>
      <dsp:spPr>
        <a:xfrm>
          <a:off x="3583233" y="3130970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13797"/>
              <a:satOff val="-1548"/>
              <a:lumOff val="987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Varicella</a:t>
          </a:r>
          <a:endParaRPr lang="en-IN" sz="1600" kern="1200" dirty="0"/>
        </a:p>
      </dsp:txBody>
      <dsp:txXfrm>
        <a:off x="3601561" y="3149298"/>
        <a:ext cx="964551" cy="589098"/>
      </dsp:txXfrm>
    </dsp:sp>
    <dsp:sp modelId="{DA257339-6D04-45E0-A781-56965F579C33}">
      <dsp:nvSpPr>
        <dsp:cNvPr id="0" name=""/>
        <dsp:cNvSpPr/>
      </dsp:nvSpPr>
      <dsp:spPr>
        <a:xfrm>
          <a:off x="3458082" y="627952"/>
          <a:ext cx="125150" cy="35980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8088"/>
              </a:lnTo>
              <a:lnTo>
                <a:pt x="125150" y="359808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69E795-B9E6-4AAA-A978-8FF690ABDF88}">
      <dsp:nvSpPr>
        <dsp:cNvPr id="0" name=""/>
        <dsp:cNvSpPr/>
      </dsp:nvSpPr>
      <dsp:spPr>
        <a:xfrm>
          <a:off x="3583233" y="3913164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16556"/>
              <a:satOff val="-1857"/>
              <a:lumOff val="1185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HHV 6</a:t>
          </a:r>
          <a:endParaRPr lang="en-IN" sz="1600" kern="1200" dirty="0"/>
        </a:p>
      </dsp:txBody>
      <dsp:txXfrm>
        <a:off x="3601561" y="3931492"/>
        <a:ext cx="964551" cy="589098"/>
      </dsp:txXfrm>
    </dsp:sp>
    <dsp:sp modelId="{41057A78-E405-45F9-B58B-4CF7D157133C}">
      <dsp:nvSpPr>
        <dsp:cNvPr id="0" name=""/>
        <dsp:cNvSpPr/>
      </dsp:nvSpPr>
      <dsp:spPr>
        <a:xfrm>
          <a:off x="3458082" y="627952"/>
          <a:ext cx="125150" cy="4380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0281"/>
              </a:lnTo>
              <a:lnTo>
                <a:pt x="125150" y="438028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28C17B-6E61-4FF2-815A-B8317A573C69}">
      <dsp:nvSpPr>
        <dsp:cNvPr id="0" name=""/>
        <dsp:cNvSpPr/>
      </dsp:nvSpPr>
      <dsp:spPr>
        <a:xfrm>
          <a:off x="3583233" y="4695357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19316"/>
              <a:satOff val="-2167"/>
              <a:lumOff val="1382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Infective Hepatitis</a:t>
          </a:r>
          <a:endParaRPr lang="en-IN" sz="1600" kern="1200"/>
        </a:p>
      </dsp:txBody>
      <dsp:txXfrm>
        <a:off x="3601561" y="4713685"/>
        <a:ext cx="964551" cy="589098"/>
      </dsp:txXfrm>
    </dsp:sp>
    <dsp:sp modelId="{9502A64F-227B-44B6-BA39-2135A34E285A}">
      <dsp:nvSpPr>
        <dsp:cNvPr id="0" name=""/>
        <dsp:cNvSpPr/>
      </dsp:nvSpPr>
      <dsp:spPr>
        <a:xfrm>
          <a:off x="4897318" y="2198"/>
          <a:ext cx="1251509" cy="62575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4349"/>
            <a:satOff val="-1610"/>
            <a:lumOff val="1027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Protozoal</a:t>
          </a:r>
          <a:endParaRPr lang="en-IN" sz="1600" kern="1200"/>
        </a:p>
      </dsp:txBody>
      <dsp:txXfrm>
        <a:off x="4915646" y="20526"/>
        <a:ext cx="1214853" cy="589098"/>
      </dsp:txXfrm>
    </dsp:sp>
    <dsp:sp modelId="{7E5FFC4E-C962-4319-9CAC-D40FB39C7717}">
      <dsp:nvSpPr>
        <dsp:cNvPr id="0" name=""/>
        <dsp:cNvSpPr/>
      </dsp:nvSpPr>
      <dsp:spPr>
        <a:xfrm>
          <a:off x="5022469" y="627952"/>
          <a:ext cx="125150" cy="469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315"/>
              </a:lnTo>
              <a:lnTo>
                <a:pt x="125150" y="46931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86345-70B3-4C4E-8382-264733E4BBDF}">
      <dsp:nvSpPr>
        <dsp:cNvPr id="0" name=""/>
        <dsp:cNvSpPr/>
      </dsp:nvSpPr>
      <dsp:spPr>
        <a:xfrm>
          <a:off x="5147620" y="784391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22075"/>
              <a:satOff val="-2476"/>
              <a:lumOff val="1580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Toxoplasmosis</a:t>
          </a:r>
          <a:endParaRPr lang="en-IN" sz="1600" kern="1200"/>
        </a:p>
      </dsp:txBody>
      <dsp:txXfrm>
        <a:off x="5165948" y="802719"/>
        <a:ext cx="964551" cy="589098"/>
      </dsp:txXfrm>
    </dsp:sp>
    <dsp:sp modelId="{C29AE093-D05C-4B2B-B479-8EBDC0DB2F3D}">
      <dsp:nvSpPr>
        <dsp:cNvPr id="0" name=""/>
        <dsp:cNvSpPr/>
      </dsp:nvSpPr>
      <dsp:spPr>
        <a:xfrm>
          <a:off x="6461704" y="2198"/>
          <a:ext cx="1251509" cy="62575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21523"/>
            <a:satOff val="-2414"/>
            <a:lumOff val="1540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Malignancies</a:t>
          </a:r>
          <a:endParaRPr lang="en-IN" sz="1600" kern="1200"/>
        </a:p>
      </dsp:txBody>
      <dsp:txXfrm>
        <a:off x="6480032" y="20526"/>
        <a:ext cx="1214853" cy="589098"/>
      </dsp:txXfrm>
    </dsp:sp>
    <dsp:sp modelId="{9FFF49FE-B6F3-4977-B9FE-B53B981F44C3}">
      <dsp:nvSpPr>
        <dsp:cNvPr id="0" name=""/>
        <dsp:cNvSpPr/>
      </dsp:nvSpPr>
      <dsp:spPr>
        <a:xfrm>
          <a:off x="6586855" y="627952"/>
          <a:ext cx="125150" cy="469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315"/>
              </a:lnTo>
              <a:lnTo>
                <a:pt x="125150" y="46931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64BB15-A724-434F-A089-463D7D3D807E}">
      <dsp:nvSpPr>
        <dsp:cNvPr id="0" name=""/>
        <dsp:cNvSpPr/>
      </dsp:nvSpPr>
      <dsp:spPr>
        <a:xfrm>
          <a:off x="6712006" y="784391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24834"/>
              <a:satOff val="-2786"/>
              <a:lumOff val="17778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ALL, CLL </a:t>
          </a:r>
          <a:endParaRPr lang="en-IN" sz="1600" kern="1200"/>
        </a:p>
      </dsp:txBody>
      <dsp:txXfrm>
        <a:off x="6730334" y="802719"/>
        <a:ext cx="964551" cy="589098"/>
      </dsp:txXfrm>
    </dsp:sp>
    <dsp:sp modelId="{017B4F52-D70C-4832-81F6-8CB59A47EFF5}">
      <dsp:nvSpPr>
        <dsp:cNvPr id="0" name=""/>
        <dsp:cNvSpPr/>
      </dsp:nvSpPr>
      <dsp:spPr>
        <a:xfrm>
          <a:off x="6586855" y="627952"/>
          <a:ext cx="125150" cy="1251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509"/>
              </a:lnTo>
              <a:lnTo>
                <a:pt x="125150" y="125150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2F64BC-F5BD-430C-BB4E-7A1CED5661FB}">
      <dsp:nvSpPr>
        <dsp:cNvPr id="0" name=""/>
        <dsp:cNvSpPr/>
      </dsp:nvSpPr>
      <dsp:spPr>
        <a:xfrm>
          <a:off x="6712006" y="1566584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27594"/>
              <a:satOff val="-3095"/>
              <a:lumOff val="1975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Multiple Myeloma</a:t>
          </a:r>
          <a:endParaRPr lang="en-IN" sz="1600" kern="1200"/>
        </a:p>
      </dsp:txBody>
      <dsp:txXfrm>
        <a:off x="6730334" y="1584912"/>
        <a:ext cx="964551" cy="589098"/>
      </dsp:txXfrm>
    </dsp:sp>
    <dsp:sp modelId="{C9452828-9F83-4993-96FD-4E3F386C71FB}">
      <dsp:nvSpPr>
        <dsp:cNvPr id="0" name=""/>
        <dsp:cNvSpPr/>
      </dsp:nvSpPr>
      <dsp:spPr>
        <a:xfrm>
          <a:off x="6586855" y="627952"/>
          <a:ext cx="125150" cy="2033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3702"/>
              </a:lnTo>
              <a:lnTo>
                <a:pt x="125150" y="2033702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4429B-CEB8-4478-8363-7AE6C6783AF8}">
      <dsp:nvSpPr>
        <dsp:cNvPr id="0" name=""/>
        <dsp:cNvSpPr/>
      </dsp:nvSpPr>
      <dsp:spPr>
        <a:xfrm>
          <a:off x="6712006" y="2348777"/>
          <a:ext cx="1473496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30353"/>
              <a:satOff val="-3405"/>
              <a:lumOff val="2172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Lymphoma</a:t>
          </a:r>
          <a:endParaRPr lang="en-IN" sz="1600" kern="1200" dirty="0"/>
        </a:p>
      </dsp:txBody>
      <dsp:txXfrm>
        <a:off x="6730334" y="2367105"/>
        <a:ext cx="1436840" cy="589098"/>
      </dsp:txXfrm>
    </dsp:sp>
    <dsp:sp modelId="{FC55B877-7F85-4BAD-A396-E06D855461AD}">
      <dsp:nvSpPr>
        <dsp:cNvPr id="0" name=""/>
        <dsp:cNvSpPr/>
      </dsp:nvSpPr>
      <dsp:spPr>
        <a:xfrm>
          <a:off x="8026091" y="2198"/>
          <a:ext cx="1251509" cy="62575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28698"/>
            <a:satOff val="-3219"/>
            <a:lumOff val="2054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Post vaccination</a:t>
          </a:r>
          <a:endParaRPr lang="en-IN" sz="1600" kern="1200"/>
        </a:p>
      </dsp:txBody>
      <dsp:txXfrm>
        <a:off x="8044419" y="20526"/>
        <a:ext cx="1214853" cy="589098"/>
      </dsp:txXfrm>
    </dsp:sp>
    <dsp:sp modelId="{D779B419-EB8C-4141-85AA-14CB8B6B0100}">
      <dsp:nvSpPr>
        <dsp:cNvPr id="0" name=""/>
        <dsp:cNvSpPr/>
      </dsp:nvSpPr>
      <dsp:spPr>
        <a:xfrm>
          <a:off x="9590477" y="2198"/>
          <a:ext cx="1251509" cy="62575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Drugs</a:t>
          </a:r>
          <a:endParaRPr lang="en-IN" sz="1600" kern="1200"/>
        </a:p>
      </dsp:txBody>
      <dsp:txXfrm>
        <a:off x="9608805" y="20526"/>
        <a:ext cx="1214853" cy="589098"/>
      </dsp:txXfrm>
    </dsp:sp>
    <dsp:sp modelId="{35D2F55A-EC11-4B29-9AD0-9797354C2E44}">
      <dsp:nvSpPr>
        <dsp:cNvPr id="0" name=""/>
        <dsp:cNvSpPr/>
      </dsp:nvSpPr>
      <dsp:spPr>
        <a:xfrm>
          <a:off x="9715628" y="627952"/>
          <a:ext cx="125150" cy="469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9315"/>
              </a:lnTo>
              <a:lnTo>
                <a:pt x="125150" y="469315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BC8E9-2B2E-4C37-AD54-5385B356DFAB}">
      <dsp:nvSpPr>
        <dsp:cNvPr id="0" name=""/>
        <dsp:cNvSpPr/>
      </dsp:nvSpPr>
      <dsp:spPr>
        <a:xfrm>
          <a:off x="9840779" y="784391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33113"/>
              <a:satOff val="-3714"/>
              <a:lumOff val="2370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Phenytoin</a:t>
          </a:r>
          <a:endParaRPr lang="en-IN" sz="1600" kern="1200"/>
        </a:p>
      </dsp:txBody>
      <dsp:txXfrm>
        <a:off x="9859107" y="802719"/>
        <a:ext cx="964551" cy="589098"/>
      </dsp:txXfrm>
    </dsp:sp>
    <dsp:sp modelId="{EFBC8B1D-86B8-40CD-B016-90E44DBEC7D2}">
      <dsp:nvSpPr>
        <dsp:cNvPr id="0" name=""/>
        <dsp:cNvSpPr/>
      </dsp:nvSpPr>
      <dsp:spPr>
        <a:xfrm>
          <a:off x="9715628" y="627952"/>
          <a:ext cx="125150" cy="1251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1509"/>
              </a:lnTo>
              <a:lnTo>
                <a:pt x="125150" y="1251509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D0FCE-153F-4803-A3DC-8E4697823A17}">
      <dsp:nvSpPr>
        <dsp:cNvPr id="0" name=""/>
        <dsp:cNvSpPr/>
      </dsp:nvSpPr>
      <dsp:spPr>
        <a:xfrm>
          <a:off x="9840779" y="1566584"/>
          <a:ext cx="1001207" cy="6257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35872"/>
              <a:satOff val="-4024"/>
              <a:lumOff val="2568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smtClean="0"/>
            <a:t>PAS</a:t>
          </a:r>
          <a:endParaRPr lang="en-IN" sz="1600" kern="1200"/>
        </a:p>
      </dsp:txBody>
      <dsp:txXfrm>
        <a:off x="9859107" y="1584912"/>
        <a:ext cx="964551" cy="5890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5A184-DDFA-4859-8011-63862323FE6B}">
      <dsp:nvSpPr>
        <dsp:cNvPr id="0" name=""/>
        <dsp:cNvSpPr/>
      </dsp:nvSpPr>
      <dsp:spPr>
        <a:xfrm>
          <a:off x="0" y="40881"/>
          <a:ext cx="10972800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EBV</a:t>
          </a:r>
          <a:endParaRPr lang="en-IN" sz="2400" kern="1200"/>
        </a:p>
      </dsp:txBody>
      <dsp:txXfrm>
        <a:off x="28100" y="68981"/>
        <a:ext cx="10916600" cy="519439"/>
      </dsp:txXfrm>
    </dsp:sp>
    <dsp:sp modelId="{71C09239-5ACA-431B-AE2E-8A5A4D0E4031}">
      <dsp:nvSpPr>
        <dsp:cNvPr id="0" name=""/>
        <dsp:cNvSpPr/>
      </dsp:nvSpPr>
      <dsp:spPr>
        <a:xfrm>
          <a:off x="0" y="685641"/>
          <a:ext cx="10972800" cy="575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CMV</a:t>
          </a:r>
          <a:endParaRPr lang="en-IN" sz="2400" kern="1200"/>
        </a:p>
      </dsp:txBody>
      <dsp:txXfrm>
        <a:off x="28100" y="713741"/>
        <a:ext cx="10916600" cy="519439"/>
      </dsp:txXfrm>
    </dsp:sp>
    <dsp:sp modelId="{B7E7E124-1B66-4358-87B4-7A03566BFB4B}">
      <dsp:nvSpPr>
        <dsp:cNvPr id="0" name=""/>
        <dsp:cNvSpPr/>
      </dsp:nvSpPr>
      <dsp:spPr>
        <a:xfrm>
          <a:off x="0" y="1330401"/>
          <a:ext cx="10972800" cy="57563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HIV</a:t>
          </a:r>
          <a:endParaRPr lang="en-IN" sz="2400" kern="1200" dirty="0"/>
        </a:p>
      </dsp:txBody>
      <dsp:txXfrm>
        <a:off x="28100" y="1358501"/>
        <a:ext cx="10916600" cy="519439"/>
      </dsp:txXfrm>
    </dsp:sp>
    <dsp:sp modelId="{E6C2FFF3-D711-4BE9-B992-CA3ACDC64E1D}">
      <dsp:nvSpPr>
        <dsp:cNvPr id="0" name=""/>
        <dsp:cNvSpPr/>
      </dsp:nvSpPr>
      <dsp:spPr>
        <a:xfrm>
          <a:off x="0" y="1975161"/>
          <a:ext cx="10972800" cy="5756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Toxoplasmosis</a:t>
          </a:r>
          <a:endParaRPr lang="en-IN" sz="2400" kern="1200"/>
        </a:p>
      </dsp:txBody>
      <dsp:txXfrm>
        <a:off x="28100" y="2003261"/>
        <a:ext cx="10916600" cy="519439"/>
      </dsp:txXfrm>
    </dsp:sp>
    <dsp:sp modelId="{1E8E98D2-3105-4F80-BE34-2FA59C274BDC}">
      <dsp:nvSpPr>
        <dsp:cNvPr id="0" name=""/>
        <dsp:cNvSpPr/>
      </dsp:nvSpPr>
      <dsp:spPr>
        <a:xfrm>
          <a:off x="0" y="2619921"/>
          <a:ext cx="10972800" cy="57563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HHV 6</a:t>
          </a:r>
          <a:endParaRPr lang="en-IN" sz="2400" kern="1200"/>
        </a:p>
      </dsp:txBody>
      <dsp:txXfrm>
        <a:off x="28100" y="2648021"/>
        <a:ext cx="10916600" cy="519439"/>
      </dsp:txXfrm>
    </dsp:sp>
    <dsp:sp modelId="{A1F1F338-DEA3-4680-BF08-8F1506CADECF}">
      <dsp:nvSpPr>
        <dsp:cNvPr id="0" name=""/>
        <dsp:cNvSpPr/>
      </dsp:nvSpPr>
      <dsp:spPr>
        <a:xfrm>
          <a:off x="0" y="3264681"/>
          <a:ext cx="10972800" cy="57563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smtClean="0"/>
            <a:t>Lymphoma</a:t>
          </a:r>
          <a:endParaRPr lang="en-IN" sz="2400" kern="1200"/>
        </a:p>
      </dsp:txBody>
      <dsp:txXfrm>
        <a:off x="28100" y="3292781"/>
        <a:ext cx="10916600" cy="519439"/>
      </dsp:txXfrm>
    </dsp:sp>
    <dsp:sp modelId="{715B0582-457E-4B08-95D0-C2994F8EB62E}">
      <dsp:nvSpPr>
        <dsp:cNvPr id="0" name=""/>
        <dsp:cNvSpPr/>
      </dsp:nvSpPr>
      <dsp:spPr>
        <a:xfrm>
          <a:off x="0" y="3909441"/>
          <a:ext cx="10972800" cy="57563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/>
            <a:t>Drugs ( </a:t>
          </a:r>
          <a:r>
            <a:rPr lang="en-IN" sz="2400" kern="1200" dirty="0" err="1" smtClean="0"/>
            <a:t>Phenytoin</a:t>
          </a:r>
          <a:r>
            <a:rPr lang="en-IN" sz="2400" kern="1200" dirty="0" smtClean="0"/>
            <a:t> , CBZ , </a:t>
          </a:r>
          <a:r>
            <a:rPr lang="en-IN" sz="2400" kern="1200" dirty="0" err="1" smtClean="0"/>
            <a:t>Sulfonamides</a:t>
          </a:r>
          <a:r>
            <a:rPr lang="en-IN" sz="2400" kern="1200" dirty="0" smtClean="0"/>
            <a:t>  etc)</a:t>
          </a:r>
          <a:endParaRPr lang="en-IN" sz="2400" kern="1200" dirty="0"/>
        </a:p>
      </dsp:txBody>
      <dsp:txXfrm>
        <a:off x="28100" y="3937541"/>
        <a:ext cx="10916600" cy="5194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57C2D-616D-4C99-B94E-8A5C92CDF17E}">
      <dsp:nvSpPr>
        <dsp:cNvPr id="0" name=""/>
        <dsp:cNvSpPr/>
      </dsp:nvSpPr>
      <dsp:spPr>
        <a:xfrm>
          <a:off x="3511296" y="2209"/>
          <a:ext cx="3950208" cy="145856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400" kern="1200" dirty="0" smtClean="0"/>
            <a:t>Mononucleosis Like syndrome HHV 6</a:t>
          </a:r>
          <a:endParaRPr lang="en-IN" sz="3400" kern="1200" dirty="0"/>
        </a:p>
      </dsp:txBody>
      <dsp:txXfrm>
        <a:off x="3582497" y="73410"/>
        <a:ext cx="3807806" cy="1316160"/>
      </dsp:txXfrm>
    </dsp:sp>
    <dsp:sp modelId="{63A109D4-3310-4BA1-9FE7-03EA0E51BBD5}">
      <dsp:nvSpPr>
        <dsp:cNvPr id="0" name=""/>
        <dsp:cNvSpPr/>
      </dsp:nvSpPr>
      <dsp:spPr>
        <a:xfrm>
          <a:off x="3511296" y="1533700"/>
          <a:ext cx="3950208" cy="145856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400" kern="1200" dirty="0" smtClean="0"/>
            <a:t>DRESS</a:t>
          </a:r>
          <a:endParaRPr lang="en-IN" sz="3400" kern="1200" dirty="0"/>
        </a:p>
      </dsp:txBody>
      <dsp:txXfrm>
        <a:off x="3582497" y="1604901"/>
        <a:ext cx="3807806" cy="1316160"/>
      </dsp:txXfrm>
    </dsp:sp>
    <dsp:sp modelId="{DFBF3A86-A084-49BA-8B72-0307B7B870F5}">
      <dsp:nvSpPr>
        <dsp:cNvPr id="0" name=""/>
        <dsp:cNvSpPr/>
      </dsp:nvSpPr>
      <dsp:spPr>
        <a:xfrm>
          <a:off x="3511296" y="3065190"/>
          <a:ext cx="3950208" cy="145856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400" kern="1200" dirty="0" smtClean="0"/>
            <a:t>LYMPHOMA</a:t>
          </a:r>
          <a:endParaRPr lang="en-IN" sz="3400" kern="1200" dirty="0"/>
        </a:p>
      </dsp:txBody>
      <dsp:txXfrm>
        <a:off x="3582497" y="3136391"/>
        <a:ext cx="3807806" cy="131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9432-4437-475E-8D32-3ACD484405C4}" type="datetimeFigureOut">
              <a:rPr lang="en-IN" smtClean="0"/>
              <a:pPr/>
              <a:t>28-01-2020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32854-3EF1-462D-B4D9-98435ECE1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1.pn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603" y="758952"/>
            <a:ext cx="11409528" cy="3566160"/>
          </a:xfrm>
        </p:spPr>
        <p:txBody>
          <a:bodyPr/>
          <a:lstStyle/>
          <a:p>
            <a:r>
              <a:rPr lang="en-IN" dirty="0" smtClean="0">
                <a:latin typeface="Gigi" panose="04040504061007020D02" pitchFamily="82" charset="0"/>
              </a:rPr>
              <a:t>CLINICO PATHOLOGIC  CONFERENCE</a:t>
            </a:r>
            <a:endParaRPr lang="en-IN" dirty="0">
              <a:latin typeface="Gigi" panose="04040504061007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DR. D.VASANTHA KALYANI,MD.,DCP.,</a:t>
            </a:r>
          </a:p>
          <a:p>
            <a:r>
              <a:rPr lang="en-IN" dirty="0" smtClean="0"/>
              <a:t>ASST PROFESSOR,</a:t>
            </a:r>
          </a:p>
          <a:p>
            <a:r>
              <a:rPr lang="en-IN" dirty="0" smtClean="0"/>
              <a:t>I MEDICINE UNIT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55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gency FB" panose="020B0503020202020204" pitchFamily="34" charset="0"/>
              </a:rPr>
              <a:t>WHAT INVESTIGATIONS NEXT???</a:t>
            </a:r>
            <a:endParaRPr lang="en-IN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Lymph node excision Biopsy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Skin Biopsy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HHV 6 DNA level</a:t>
            </a:r>
          </a:p>
          <a:p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HHV 6 IgM &amp; IgG Ab in blood</a:t>
            </a:r>
          </a:p>
        </p:txBody>
      </p:sp>
    </p:spTree>
    <p:extLst>
      <p:ext uri="{BB962C8B-B14F-4D97-AF65-F5344CB8AC3E}">
        <p14:creationId xmlns:p14="http://schemas.microsoft.com/office/powerpoint/2010/main" val="9196881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gency FB" panose="020B0503020202020204" pitchFamily="34" charset="0"/>
              </a:rPr>
              <a:t>CASE HISTORY	</a:t>
            </a:r>
            <a:endParaRPr lang="en-IN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I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  <a:p>
            <a:r>
              <a:rPr lang="en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37 year old male , smoker , cannabis abuser , with promiscuity came with</a:t>
            </a:r>
            <a:r>
              <a:rPr lang="en-IN" dirty="0" smtClean="0">
                <a:latin typeface="Papyrus" panose="03070502060502030205" pitchFamily="66" charset="0"/>
              </a:rPr>
              <a:t> </a:t>
            </a:r>
          </a:p>
          <a:p>
            <a:endParaRPr lang="en-IN" dirty="0" smtClean="0">
              <a:latin typeface="Papyrus" panose="03070502060502030205" pitchFamily="66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Fever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Erythematous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maculopapular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rash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Periorbital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edema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and hemorrhagic blisters over palms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Generalised </a:t>
            </a: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Lymphadenopathy</a:t>
            </a: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Hepatosplenomegaly</a:t>
            </a:r>
            <a:endParaRPr lang="en-IN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Multiple episodes of non bloody diarrhoea &amp; postural dizziness</a:t>
            </a:r>
            <a:endParaRPr lang="en-IN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pyrus" panose="030705020605020302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78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/>
          <a:lstStyle/>
          <a:p>
            <a:r>
              <a:rPr lang="en-IN" dirty="0" smtClean="0">
                <a:latin typeface="Agency FB" panose="020B0503020202020204" pitchFamily="34" charset="0"/>
              </a:rPr>
              <a:t>DIFFERENTIAL DIAGNOSIS </a:t>
            </a:r>
            <a:endParaRPr lang="en-IN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230623"/>
              </p:ext>
            </p:extLst>
          </p:nvPr>
        </p:nvGraphicFramePr>
        <p:xfrm>
          <a:off x="357073" y="1740088"/>
          <a:ext cx="11395880" cy="457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87574795"/>
              </p:ext>
            </p:extLst>
          </p:nvPr>
        </p:nvGraphicFramePr>
        <p:xfrm>
          <a:off x="6345035" y="978145"/>
          <a:ext cx="8844378" cy="5747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90188184"/>
              </p:ext>
            </p:extLst>
          </p:nvPr>
        </p:nvGraphicFramePr>
        <p:xfrm>
          <a:off x="2447403" y="802203"/>
          <a:ext cx="6978555" cy="55876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3" name="Flowchart: Process 2"/>
          <p:cNvSpPr/>
          <p:nvPr/>
        </p:nvSpPr>
        <p:spPr>
          <a:xfrm>
            <a:off x="2825087" y="612312"/>
            <a:ext cx="2565780" cy="1676890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Clinical features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Promiscuity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Rash following unknown antibiotic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Hoagland sign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415272" y="626078"/>
            <a:ext cx="2224586" cy="167689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Against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n-IN" dirty="0" smtClean="0"/>
              <a:t>No pharyngitis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en-IN" dirty="0" smtClean="0"/>
              <a:t>No mention about palatal </a:t>
            </a:r>
            <a:r>
              <a:rPr lang="en-IN" dirty="0" err="1" smtClean="0"/>
              <a:t>petechiae</a:t>
            </a:r>
            <a:endParaRPr lang="en-IN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459901" y="4157368"/>
            <a:ext cx="2565780" cy="1676890"/>
          </a:xfrm>
          <a:prstGeom prst="wedgeRoundRectCallout">
            <a:avLst>
              <a:gd name="adj1" fmla="val 49347"/>
              <a:gd name="adj2" fmla="val -74243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Clinical features 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210547" y="4157368"/>
            <a:ext cx="2588961" cy="1676890"/>
          </a:xfrm>
          <a:prstGeom prst="wedgeRoundRectCallout">
            <a:avLst>
              <a:gd name="adj1" fmla="val -39779"/>
              <a:gd name="adj2" fmla="val -70049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Against</a:t>
            </a:r>
          </a:p>
          <a:p>
            <a:pPr algn="ctr"/>
            <a:r>
              <a:rPr lang="en-IN" dirty="0" smtClean="0"/>
              <a:t>Cervical Lymphadenopathy</a:t>
            </a:r>
            <a:endParaRPr lang="en-IN" dirty="0"/>
          </a:p>
        </p:txBody>
      </p:sp>
      <p:sp>
        <p:nvSpPr>
          <p:cNvPr id="11" name="Cloud Callout 10"/>
          <p:cNvSpPr/>
          <p:nvPr/>
        </p:nvSpPr>
        <p:spPr>
          <a:xfrm>
            <a:off x="3039914" y="4995813"/>
            <a:ext cx="2307102" cy="1460939"/>
          </a:xfrm>
          <a:prstGeom prst="cloudCallout">
            <a:avLst>
              <a:gd name="adj1" fmla="val 41362"/>
              <a:gd name="adj2" fmla="val -1320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</a:t>
            </a:r>
          </a:p>
          <a:p>
            <a:pPr algn="ctr"/>
            <a:r>
              <a:rPr lang="en-IN" dirty="0" smtClean="0"/>
              <a:t>Clinical Features</a:t>
            </a:r>
            <a:endParaRPr lang="en-IN" dirty="0"/>
          </a:p>
        </p:txBody>
      </p:sp>
      <p:sp>
        <p:nvSpPr>
          <p:cNvPr id="12" name="Cloud Callout 11"/>
          <p:cNvSpPr/>
          <p:nvPr/>
        </p:nvSpPr>
        <p:spPr>
          <a:xfrm>
            <a:off x="5556305" y="4598643"/>
            <a:ext cx="3519996" cy="2096008"/>
          </a:xfrm>
          <a:prstGeom prst="cloudCallout">
            <a:avLst>
              <a:gd name="adj1" fmla="val -45303"/>
              <a:gd name="adj2" fmla="val -9062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Against</a:t>
            </a:r>
          </a:p>
          <a:p>
            <a:pPr algn="ctr"/>
            <a:r>
              <a:rPr lang="en-IN" dirty="0" smtClean="0"/>
              <a:t>Primary infection in age &lt;2yrs</a:t>
            </a:r>
          </a:p>
          <a:p>
            <a:pPr algn="ctr"/>
            <a:r>
              <a:rPr lang="en-IN" dirty="0" smtClean="0"/>
              <a:t>Adults – Reactivation presenting as encephalitis</a:t>
            </a:r>
            <a:endParaRPr lang="en-IN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91253" y="3708516"/>
            <a:ext cx="2334970" cy="148755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212912" y="3708516"/>
            <a:ext cx="1849096" cy="14875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Against</a:t>
            </a:r>
          </a:p>
          <a:p>
            <a:pPr algn="ctr"/>
            <a:r>
              <a:rPr lang="en-IN" dirty="0" smtClean="0"/>
              <a:t>Respiratory and ocular symptoms</a:t>
            </a:r>
            <a:endParaRPr lang="en-IN" dirty="0"/>
          </a:p>
        </p:txBody>
      </p:sp>
      <p:sp>
        <p:nvSpPr>
          <p:cNvPr id="15" name="Oval Callout 14"/>
          <p:cNvSpPr/>
          <p:nvPr/>
        </p:nvSpPr>
        <p:spPr>
          <a:xfrm>
            <a:off x="6894286" y="3953597"/>
            <a:ext cx="2136662" cy="1676890"/>
          </a:xfrm>
          <a:prstGeom prst="wedgeEllipseCallout">
            <a:avLst>
              <a:gd name="adj1" fmla="val 35130"/>
              <a:gd name="adj2" fmla="val -708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</a:t>
            </a:r>
            <a:r>
              <a:rPr lang="en-IN" dirty="0" smtClean="0"/>
              <a:t> </a:t>
            </a:r>
          </a:p>
          <a:p>
            <a:pPr algn="ctr"/>
            <a:r>
              <a:rPr lang="en-IN" dirty="0" smtClean="0"/>
              <a:t>Fever</a:t>
            </a:r>
          </a:p>
          <a:p>
            <a:pPr algn="ctr"/>
            <a:r>
              <a:rPr lang="en-IN" dirty="0" smtClean="0"/>
              <a:t>Lymphadenopathy</a:t>
            </a:r>
            <a:endParaRPr lang="en-IN" dirty="0"/>
          </a:p>
        </p:txBody>
      </p:sp>
      <p:sp>
        <p:nvSpPr>
          <p:cNvPr id="16" name="Oval Callout 15"/>
          <p:cNvSpPr/>
          <p:nvPr/>
        </p:nvSpPr>
        <p:spPr>
          <a:xfrm>
            <a:off x="9148482" y="4046030"/>
            <a:ext cx="2262789" cy="1966957"/>
          </a:xfrm>
          <a:prstGeom prst="wedgeEllipseCallout">
            <a:avLst>
              <a:gd name="adj1" fmla="val -57053"/>
              <a:gd name="adj2" fmla="val -7592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Against</a:t>
            </a:r>
          </a:p>
          <a:p>
            <a:pPr algn="ctr"/>
            <a:r>
              <a:rPr lang="en-IN" dirty="0" smtClean="0"/>
              <a:t>No exposure to cats / undercooked meat</a:t>
            </a:r>
            <a:endParaRPr lang="en-IN" dirty="0"/>
          </a:p>
        </p:txBody>
      </p:sp>
      <p:sp>
        <p:nvSpPr>
          <p:cNvPr id="17" name="Rectangular Callout 16"/>
          <p:cNvSpPr/>
          <p:nvPr/>
        </p:nvSpPr>
        <p:spPr>
          <a:xfrm>
            <a:off x="4107766" y="1740088"/>
            <a:ext cx="3096520" cy="1551752"/>
          </a:xfrm>
          <a:prstGeom prst="wedgeRectCallout">
            <a:avLst>
              <a:gd name="adj1" fmla="val 49585"/>
              <a:gd name="adj2" fmla="val 625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</a:t>
            </a:r>
          </a:p>
          <a:p>
            <a:pPr algn="ctr"/>
            <a:r>
              <a:rPr lang="en-IN" dirty="0" smtClean="0"/>
              <a:t>Promiscuity</a:t>
            </a:r>
          </a:p>
          <a:p>
            <a:pPr algn="ctr"/>
            <a:r>
              <a:rPr lang="en-IN" dirty="0" smtClean="0"/>
              <a:t>Non specific diffuse maculopapular rash</a:t>
            </a:r>
          </a:p>
          <a:p>
            <a:pPr algn="ctr"/>
            <a:r>
              <a:rPr lang="en-IN" dirty="0" smtClean="0"/>
              <a:t>LNE</a:t>
            </a:r>
            <a:endParaRPr lang="en-IN" dirty="0"/>
          </a:p>
        </p:txBody>
      </p:sp>
      <p:sp>
        <p:nvSpPr>
          <p:cNvPr id="18" name="Rectangular Callout 17"/>
          <p:cNvSpPr/>
          <p:nvPr/>
        </p:nvSpPr>
        <p:spPr>
          <a:xfrm>
            <a:off x="7204286" y="1740088"/>
            <a:ext cx="2488354" cy="1551752"/>
          </a:xfrm>
          <a:prstGeom prst="wedgeRectCallout">
            <a:avLst>
              <a:gd name="adj1" fmla="val -44577"/>
              <a:gd name="adj2" fmla="val 6522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Against</a:t>
            </a:r>
          </a:p>
          <a:p>
            <a:pPr algn="ctr"/>
            <a:r>
              <a:rPr lang="en-IN" dirty="0" smtClean="0"/>
              <a:t>No genital ulcers</a:t>
            </a:r>
          </a:p>
          <a:p>
            <a:pPr algn="ctr"/>
            <a:r>
              <a:rPr lang="en-IN" dirty="0" smtClean="0"/>
              <a:t>No arthralgia / pharyngitis</a:t>
            </a:r>
            <a:endParaRPr lang="en-IN" dirty="0"/>
          </a:p>
        </p:txBody>
      </p:sp>
      <p:sp>
        <p:nvSpPr>
          <p:cNvPr id="21" name="Cloud Callout 20"/>
          <p:cNvSpPr/>
          <p:nvPr/>
        </p:nvSpPr>
        <p:spPr>
          <a:xfrm>
            <a:off x="3687519" y="417503"/>
            <a:ext cx="6161095" cy="4452292"/>
          </a:xfrm>
          <a:prstGeom prst="cloudCallout">
            <a:avLst>
              <a:gd name="adj1" fmla="val -71522"/>
              <a:gd name="adj2" fmla="val 4765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H/O Drug intake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Absent ENT,LRI symptoms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Polymorphous skin lesions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Response to oral antihistamines and steroids</a:t>
            </a:r>
          </a:p>
          <a:p>
            <a:pPr marL="342900" indent="-342900" algn="ctr">
              <a:buFont typeface="+mj-lt"/>
              <a:buAutoNum type="arabicPeriod"/>
            </a:pPr>
            <a:endParaRPr lang="en-IN" dirty="0"/>
          </a:p>
          <a:p>
            <a:pPr algn="ctr"/>
            <a:r>
              <a:rPr lang="en-IN" b="1" u="sng" dirty="0" smtClean="0">
                <a:solidFill>
                  <a:srgbClr val="FF0000"/>
                </a:solidFill>
              </a:rPr>
              <a:t>Against</a:t>
            </a:r>
            <a:r>
              <a:rPr lang="en-IN" dirty="0" smtClean="0"/>
              <a:t> </a:t>
            </a:r>
          </a:p>
          <a:p>
            <a:pPr algn="ctr"/>
            <a:r>
              <a:rPr lang="en-IN" dirty="0" smtClean="0"/>
              <a:t>Systemic symptoms</a:t>
            </a:r>
          </a:p>
        </p:txBody>
      </p:sp>
      <p:sp>
        <p:nvSpPr>
          <p:cNvPr id="23" name="Oval Callout 22"/>
          <p:cNvSpPr/>
          <p:nvPr/>
        </p:nvSpPr>
        <p:spPr>
          <a:xfrm>
            <a:off x="3739492" y="851083"/>
            <a:ext cx="5515292" cy="4507244"/>
          </a:xfrm>
          <a:prstGeom prst="wedgeEllipseCallout">
            <a:avLst>
              <a:gd name="adj1" fmla="val -77926"/>
              <a:gd name="adj2" fmla="val 63622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H/O drug intake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Temporal profile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Theoretical pathophysiology related to HHV6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Systemic symptoms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Maculopapular eruptions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Facial </a:t>
            </a:r>
            <a:r>
              <a:rPr lang="en-IN" dirty="0" err="1" smtClean="0"/>
              <a:t>edema</a:t>
            </a:r>
            <a:endParaRPr lang="en-IN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Exfoliation in temple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LNE</a:t>
            </a:r>
          </a:p>
        </p:txBody>
      </p:sp>
      <p:sp>
        <p:nvSpPr>
          <p:cNvPr id="24" name="Rounded Rectangular Callout 23"/>
          <p:cNvSpPr/>
          <p:nvPr/>
        </p:nvSpPr>
        <p:spPr>
          <a:xfrm>
            <a:off x="6623289" y="10064"/>
            <a:ext cx="2305455" cy="1562929"/>
          </a:xfrm>
          <a:prstGeom prst="wedgeRoundRectCallout">
            <a:avLst>
              <a:gd name="adj1" fmla="val 114629"/>
              <a:gd name="adj2" fmla="val 47199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Fever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Maculopapular rash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LNE</a:t>
            </a:r>
            <a:endParaRPr lang="en-IN" dirty="0"/>
          </a:p>
        </p:txBody>
      </p:sp>
      <p:sp>
        <p:nvSpPr>
          <p:cNvPr id="25" name="Rounded Rectangular Callout 24"/>
          <p:cNvSpPr/>
          <p:nvPr/>
        </p:nvSpPr>
        <p:spPr>
          <a:xfrm>
            <a:off x="6387623" y="1807669"/>
            <a:ext cx="2305455" cy="1419314"/>
          </a:xfrm>
          <a:prstGeom prst="wedgeRoundRectCallout">
            <a:avLst>
              <a:gd name="adj1" fmla="val 110968"/>
              <a:gd name="adj2" fmla="val -61395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Against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Arthralgia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Arthritis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Nephritis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5656026" y="295422"/>
            <a:ext cx="2306591" cy="1674055"/>
          </a:xfrm>
          <a:prstGeom prst="wedgeRectCallout">
            <a:avLst>
              <a:gd name="adj1" fmla="val 144447"/>
              <a:gd name="adj2" fmla="val 641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</a:t>
            </a:r>
          </a:p>
          <a:p>
            <a:pPr algn="ctr"/>
            <a:r>
              <a:rPr lang="en-IN" dirty="0" smtClean="0"/>
              <a:t>Varied presentation</a:t>
            </a:r>
          </a:p>
          <a:p>
            <a:pPr algn="ctr"/>
            <a:r>
              <a:rPr lang="en-IN" dirty="0" smtClean="0"/>
              <a:t>H/O depression</a:t>
            </a:r>
            <a:endParaRPr lang="en-IN" dirty="0"/>
          </a:p>
        </p:txBody>
      </p:sp>
      <p:sp>
        <p:nvSpPr>
          <p:cNvPr id="27" name="Rectangular Callout 26"/>
          <p:cNvSpPr/>
          <p:nvPr/>
        </p:nvSpPr>
        <p:spPr>
          <a:xfrm>
            <a:off x="5683197" y="2112514"/>
            <a:ext cx="2307803" cy="2520610"/>
          </a:xfrm>
          <a:prstGeom prst="wedgeRectCallout">
            <a:avLst>
              <a:gd name="adj1" fmla="val 143142"/>
              <a:gd name="adj2" fmla="val -2633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Against</a:t>
            </a:r>
          </a:p>
          <a:p>
            <a:pPr algn="ctr"/>
            <a:r>
              <a:rPr lang="en-IN" dirty="0" smtClean="0"/>
              <a:t>No Malar rash/DLE</a:t>
            </a:r>
          </a:p>
          <a:p>
            <a:pPr algn="ctr"/>
            <a:r>
              <a:rPr lang="en-IN" dirty="0" smtClean="0"/>
              <a:t>Not an young to middle age female</a:t>
            </a:r>
          </a:p>
          <a:p>
            <a:pPr algn="ctr"/>
            <a:r>
              <a:rPr lang="en-IN" dirty="0" smtClean="0"/>
              <a:t>Flare up by sun exposure</a:t>
            </a:r>
          </a:p>
          <a:p>
            <a:pPr algn="ctr"/>
            <a:endParaRPr lang="en-IN" dirty="0" smtClean="0"/>
          </a:p>
        </p:txBody>
      </p:sp>
      <p:sp>
        <p:nvSpPr>
          <p:cNvPr id="28" name="Oval Callout 27"/>
          <p:cNvSpPr/>
          <p:nvPr/>
        </p:nvSpPr>
        <p:spPr>
          <a:xfrm>
            <a:off x="6273876" y="1029428"/>
            <a:ext cx="3306222" cy="2389021"/>
          </a:xfrm>
          <a:prstGeom prst="wedgeEllipseCallout">
            <a:avLst>
              <a:gd name="adj1" fmla="val 71352"/>
              <a:gd name="adj2" fmla="val 4836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i="1" u="sng" dirty="0" smtClean="0"/>
              <a:t>For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IN" dirty="0" smtClean="0"/>
              <a:t>Fever 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IN" dirty="0" smtClean="0"/>
              <a:t>Constitutional Symptoms</a:t>
            </a:r>
            <a:endParaRPr lang="en-IN" dirty="0"/>
          </a:p>
        </p:txBody>
      </p:sp>
      <p:sp>
        <p:nvSpPr>
          <p:cNvPr id="29" name="Oval Callout 28"/>
          <p:cNvSpPr/>
          <p:nvPr/>
        </p:nvSpPr>
        <p:spPr>
          <a:xfrm>
            <a:off x="6133970" y="3602092"/>
            <a:ext cx="3825956" cy="2273476"/>
          </a:xfrm>
          <a:prstGeom prst="wedgeEllipseCallout">
            <a:avLst>
              <a:gd name="adj1" fmla="val 61520"/>
              <a:gd name="adj2" fmla="val -5383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Against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IN" dirty="0" smtClean="0"/>
              <a:t>Scaly copper </a:t>
            </a:r>
            <a:r>
              <a:rPr lang="en-IN" dirty="0" err="1" smtClean="0"/>
              <a:t>colored</a:t>
            </a:r>
            <a:r>
              <a:rPr lang="en-IN" dirty="0" smtClean="0"/>
              <a:t> </a:t>
            </a:r>
            <a:r>
              <a:rPr lang="en-IN" dirty="0" err="1" smtClean="0"/>
              <a:t>papular</a:t>
            </a:r>
            <a:r>
              <a:rPr lang="en-IN" dirty="0" smtClean="0"/>
              <a:t> eruption</a:t>
            </a:r>
          </a:p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en-IN" dirty="0" smtClean="0"/>
              <a:t>Never vesicular</a:t>
            </a:r>
            <a:endParaRPr lang="en-IN" dirty="0"/>
          </a:p>
        </p:txBody>
      </p:sp>
      <p:sp>
        <p:nvSpPr>
          <p:cNvPr id="30" name="Vertical Scroll 29"/>
          <p:cNvSpPr/>
          <p:nvPr/>
        </p:nvSpPr>
        <p:spPr>
          <a:xfrm>
            <a:off x="7204286" y="612312"/>
            <a:ext cx="2375812" cy="3096204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For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Fever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Rash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LNE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IN" dirty="0" err="1" smtClean="0"/>
              <a:t>Diarrhea</a:t>
            </a:r>
            <a:endParaRPr lang="en-IN" dirty="0" smtClean="0"/>
          </a:p>
          <a:p>
            <a:pPr marL="342900" indent="-342900" algn="ctr">
              <a:buFont typeface="+mj-lt"/>
              <a:buAutoNum type="arabicPeriod"/>
            </a:pPr>
            <a:r>
              <a:rPr lang="en-IN" dirty="0" smtClean="0"/>
              <a:t>Hepatitis</a:t>
            </a:r>
          </a:p>
          <a:p>
            <a:pPr marL="342900" indent="-342900" algn="ctr">
              <a:buFont typeface="+mj-lt"/>
              <a:buAutoNum type="arabicPeriod"/>
            </a:pPr>
            <a:endParaRPr lang="en-IN" dirty="0"/>
          </a:p>
        </p:txBody>
      </p:sp>
      <p:sp>
        <p:nvSpPr>
          <p:cNvPr id="31" name="Vertical Scroll 30"/>
          <p:cNvSpPr/>
          <p:nvPr/>
        </p:nvSpPr>
        <p:spPr>
          <a:xfrm>
            <a:off x="7033042" y="3793993"/>
            <a:ext cx="2384912" cy="2748236"/>
          </a:xfrm>
          <a:prstGeom prst="vertic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Against</a:t>
            </a:r>
          </a:p>
          <a:p>
            <a:pPr algn="ctr"/>
            <a:r>
              <a:rPr lang="en-IN" dirty="0" smtClean="0"/>
              <a:t>No H/O transplantation / transfusion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14508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1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4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Graphic spid="6" grpId="2">
        <p:bldAsOne/>
      </p:bldGraphic>
      <p:bldGraphic spid="9" grpId="0">
        <p:bldAsOne/>
      </p:bldGraphic>
      <p:bldGraphic spid="9" grpId="1">
        <p:bldAsOne/>
      </p:bldGraphic>
      <p:bldP spid="3" grpId="0" animBg="1"/>
      <p:bldP spid="3" grpId="1" animBg="1"/>
      <p:bldP spid="5" grpId="0" animBg="1"/>
      <p:bldP spid="5" grpId="1" animBg="1"/>
      <p:bldP spid="10" grpId="0" animBg="1"/>
      <p:bldP spid="10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1" grpId="0" animBg="1"/>
      <p:bldP spid="21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259307" y="4258101"/>
            <a:ext cx="5854890" cy="201986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Serum Protein Electrophoresis</a:t>
            </a:r>
          </a:p>
          <a:p>
            <a:pPr algn="ctr"/>
            <a:r>
              <a:rPr lang="en-IN" dirty="0" smtClean="0"/>
              <a:t>Mild diffuse </a:t>
            </a:r>
            <a:r>
              <a:rPr lang="en-IN" dirty="0" err="1" smtClean="0"/>
              <a:t>hypergammaglobulinemia</a:t>
            </a:r>
            <a:endParaRPr lang="en-IN" dirty="0"/>
          </a:p>
          <a:p>
            <a:pPr algn="ctr"/>
            <a:r>
              <a:rPr lang="en-IN" dirty="0" smtClean="0"/>
              <a:t> Normal free Kappa &amp; Lambda Light chains</a:t>
            </a:r>
            <a:endParaRPr lang="en-IN" dirty="0"/>
          </a:p>
        </p:txBody>
      </p:sp>
      <p:sp>
        <p:nvSpPr>
          <p:cNvPr id="5" name="Bevel 4"/>
          <p:cNvSpPr/>
          <p:nvPr/>
        </p:nvSpPr>
        <p:spPr>
          <a:xfrm>
            <a:off x="6337110" y="177423"/>
            <a:ext cx="5854890" cy="2879676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PET SCAN</a:t>
            </a:r>
          </a:p>
          <a:p>
            <a:pPr algn="ctr"/>
            <a:r>
              <a:rPr lang="en-IN" dirty="0" smtClean="0"/>
              <a:t>Multiple LN with FDG avidity</a:t>
            </a:r>
          </a:p>
          <a:p>
            <a:pPr algn="ctr"/>
            <a:r>
              <a:rPr lang="en-IN" dirty="0" smtClean="0"/>
              <a:t>Diffuse Splenic FDG uptake</a:t>
            </a:r>
            <a:r>
              <a:rPr lang="en-IN" b="1" u="sng" dirty="0" smtClean="0"/>
              <a:t> </a:t>
            </a:r>
            <a:endParaRPr lang="en-IN" b="1" u="sng" dirty="0"/>
          </a:p>
        </p:txBody>
      </p:sp>
      <p:sp>
        <p:nvSpPr>
          <p:cNvPr id="7" name="Bevel 6"/>
          <p:cNvSpPr/>
          <p:nvPr/>
        </p:nvSpPr>
        <p:spPr>
          <a:xfrm>
            <a:off x="259307" y="2183642"/>
            <a:ext cx="5854890" cy="189703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err="1"/>
              <a:t>Anemia</a:t>
            </a:r>
            <a:r>
              <a:rPr lang="en-IN" dirty="0"/>
              <a:t> , Thrombocytopenia</a:t>
            </a:r>
          </a:p>
          <a:p>
            <a:pPr algn="ctr"/>
            <a:r>
              <a:rPr lang="en-IN" dirty="0"/>
              <a:t>Deranged Liver enzymes</a:t>
            </a:r>
          </a:p>
          <a:p>
            <a:pPr algn="ctr"/>
            <a:r>
              <a:rPr lang="en-IN" dirty="0"/>
              <a:t>Increased CRP</a:t>
            </a:r>
          </a:p>
          <a:p>
            <a:pPr algn="ctr"/>
            <a:r>
              <a:rPr lang="en-IN" dirty="0"/>
              <a:t>+</a:t>
            </a:r>
            <a:r>
              <a:rPr lang="en-IN" dirty="0" err="1"/>
              <a:t>ve</a:t>
            </a:r>
            <a:r>
              <a:rPr lang="en-IN" dirty="0"/>
              <a:t> EBV IgG to VCA</a:t>
            </a:r>
          </a:p>
          <a:p>
            <a:pPr algn="ctr"/>
            <a:r>
              <a:rPr lang="en-IN" dirty="0"/>
              <a:t>+</a:t>
            </a:r>
            <a:r>
              <a:rPr lang="en-IN" dirty="0" err="1"/>
              <a:t>ve</a:t>
            </a:r>
            <a:r>
              <a:rPr lang="en-IN" dirty="0"/>
              <a:t> EBV IgG to NA</a:t>
            </a:r>
          </a:p>
        </p:txBody>
      </p:sp>
      <p:sp>
        <p:nvSpPr>
          <p:cNvPr id="8" name="Bevel 7"/>
          <p:cNvSpPr/>
          <p:nvPr/>
        </p:nvSpPr>
        <p:spPr>
          <a:xfrm>
            <a:off x="259307" y="177422"/>
            <a:ext cx="5854890" cy="1869742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EOSINOPHILIA </a:t>
            </a:r>
          </a:p>
          <a:p>
            <a:pPr algn="ctr"/>
            <a:r>
              <a:rPr lang="en-IN" dirty="0"/>
              <a:t>LYMPHOCYTOSIS</a:t>
            </a:r>
          </a:p>
          <a:p>
            <a:pPr algn="ctr"/>
            <a:r>
              <a:rPr lang="en-IN" dirty="0"/>
              <a:t>ATYPICAL LYMPHOCYTES</a:t>
            </a:r>
          </a:p>
          <a:p>
            <a:pPr algn="ctr"/>
            <a:r>
              <a:rPr lang="en-IN" dirty="0"/>
              <a:t>HETEROPHILE ANTIBODY +VE</a:t>
            </a:r>
          </a:p>
        </p:txBody>
      </p:sp>
      <p:sp>
        <p:nvSpPr>
          <p:cNvPr id="9" name="Bevel 8"/>
          <p:cNvSpPr/>
          <p:nvPr/>
        </p:nvSpPr>
        <p:spPr>
          <a:xfrm>
            <a:off x="6337110" y="3057099"/>
            <a:ext cx="5854890" cy="3220871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/>
              <a:t>FLOW CYTOMETRY</a:t>
            </a:r>
          </a:p>
          <a:p>
            <a:pPr algn="ctr"/>
            <a:r>
              <a:rPr lang="en-IN" dirty="0" smtClean="0"/>
              <a:t>Negative for monotypic B-cell population</a:t>
            </a:r>
          </a:p>
          <a:p>
            <a:pPr algn="ctr"/>
            <a:r>
              <a:rPr lang="en-IN" dirty="0" smtClean="0"/>
              <a:t>Negative for T-cells with </a:t>
            </a:r>
            <a:r>
              <a:rPr lang="en-IN" dirty="0" err="1" smtClean="0"/>
              <a:t>immunophenotypic</a:t>
            </a:r>
            <a:r>
              <a:rPr lang="en-IN" dirty="0" smtClean="0"/>
              <a:t> abnormalities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6209731" y="177422"/>
            <a:ext cx="5982269" cy="61005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u="sng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NEGATIVE INVESTIGATIONS</a:t>
            </a:r>
          </a:p>
          <a:p>
            <a:pPr algn="ctr"/>
            <a:endParaRPr lang="en-IN" b="1" u="sng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CMV ANTIGEN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ANTITREPONEMAL AB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HIV-1 &amp; 2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P24 AG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HIV PCR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VIRAL HEPATITIS PROFILE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 A &amp;B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RAPID TEST FOR STREPTOCOCCAL AG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BABESIA DNA 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EHRLICHIA DNA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LYME DISEASE IgM AB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CREATINE KINASE NORMAL</a:t>
            </a:r>
            <a:b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VIT.D NORMAL</a:t>
            </a:r>
          </a:p>
          <a:p>
            <a:pPr algn="ctr"/>
            <a:r>
              <a:rPr lang="en-IN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PT, APTT NORMAL</a:t>
            </a:r>
          </a:p>
          <a:p>
            <a:pPr algn="ctr"/>
            <a:endParaRPr lang="en-IN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6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gency FB" panose="020B0503020202020204" pitchFamily="34" charset="0"/>
              </a:rPr>
              <a:t>EOSINOPHILIA</a:t>
            </a:r>
            <a:endParaRPr lang="en-IN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876532"/>
              </p:ext>
            </p:extLst>
          </p:nvPr>
        </p:nvGraphicFramePr>
        <p:xfrm>
          <a:off x="609600" y="1226569"/>
          <a:ext cx="3839570" cy="4777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20587783"/>
              </p:ext>
            </p:extLst>
          </p:nvPr>
        </p:nvGraphicFramePr>
        <p:xfrm>
          <a:off x="4735773" y="1417638"/>
          <a:ext cx="7192370" cy="5065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09600" y="1978925"/>
            <a:ext cx="3839570" cy="39578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Clinical Features not suggestive</a:t>
            </a:r>
            <a:endParaRPr lang="en-IN" dirty="0"/>
          </a:p>
        </p:txBody>
      </p:sp>
      <p:sp>
        <p:nvSpPr>
          <p:cNvPr id="11" name="Rounded Rectangle 10"/>
          <p:cNvSpPr/>
          <p:nvPr/>
        </p:nvSpPr>
        <p:spPr>
          <a:xfrm>
            <a:off x="4735773" y="1450646"/>
            <a:ext cx="7192370" cy="115607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PS , Flow cytometry &amp; PET not suggestive</a:t>
            </a:r>
            <a:endParaRPr lang="en-IN" dirty="0"/>
          </a:p>
        </p:txBody>
      </p:sp>
      <p:sp>
        <p:nvSpPr>
          <p:cNvPr id="12" name="Rounded Rectangle 11"/>
          <p:cNvSpPr/>
          <p:nvPr/>
        </p:nvSpPr>
        <p:spPr>
          <a:xfrm>
            <a:off x="4719199" y="3190841"/>
            <a:ext cx="7192370" cy="14603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No mucosal involvement</a:t>
            </a:r>
          </a:p>
          <a:p>
            <a:pPr algn="ctr"/>
            <a:r>
              <a:rPr lang="en-IN" dirty="0" smtClean="0"/>
              <a:t>Clinical Features not suggestive</a:t>
            </a:r>
            <a:endParaRPr lang="en-IN" dirty="0"/>
          </a:p>
        </p:txBody>
      </p:sp>
      <p:sp>
        <p:nvSpPr>
          <p:cNvPr id="13" name="Rounded Rectangle 12"/>
          <p:cNvSpPr/>
          <p:nvPr/>
        </p:nvSpPr>
        <p:spPr>
          <a:xfrm>
            <a:off x="635229" y="3950162"/>
            <a:ext cx="3839570" cy="119528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No h/o animal exposure or pork intake or bare foot walking</a:t>
            </a:r>
          </a:p>
          <a:p>
            <a:pPr algn="ctr"/>
            <a:r>
              <a:rPr lang="en-IN" dirty="0" err="1" smtClean="0"/>
              <a:t>Creatine</a:t>
            </a:r>
            <a:r>
              <a:rPr lang="en-IN" dirty="0" smtClean="0"/>
              <a:t> Kinase Normal</a:t>
            </a:r>
            <a:endParaRPr lang="en-IN" dirty="0"/>
          </a:p>
        </p:txBody>
      </p:sp>
      <p:sp>
        <p:nvSpPr>
          <p:cNvPr id="14" name="Rounded Rectangle 13"/>
          <p:cNvSpPr/>
          <p:nvPr/>
        </p:nvSpPr>
        <p:spPr>
          <a:xfrm>
            <a:off x="4735773" y="4681182"/>
            <a:ext cx="7192370" cy="61414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No H/O Carcinoma or Radiotherapy</a:t>
            </a:r>
          </a:p>
          <a:p>
            <a:pPr algn="ctr"/>
            <a:r>
              <a:rPr lang="en-IN" dirty="0" smtClean="0"/>
              <a:t>No localized FDG avid mass  in PET CT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4746412" y="5337535"/>
            <a:ext cx="7192370" cy="1143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Clinical features and CT not suggestive</a:t>
            </a:r>
            <a:endParaRPr lang="en-IN" dirty="0"/>
          </a:p>
        </p:txBody>
      </p:sp>
      <p:sp>
        <p:nvSpPr>
          <p:cNvPr id="3" name="Rounded Rectangle 2"/>
          <p:cNvSpPr/>
          <p:nvPr/>
        </p:nvSpPr>
        <p:spPr>
          <a:xfrm>
            <a:off x="635229" y="3615205"/>
            <a:ext cx="3813941" cy="33495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Clinical features &amp; USG not suggestive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723283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gency FB" panose="020B0503020202020204" pitchFamily="34" charset="0"/>
              </a:rPr>
              <a:t>HETEROPHILE ANTIBODY POSITIVITY</a:t>
            </a:r>
            <a:endParaRPr lang="en-IN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981339"/>
              </p:ext>
            </p:extLst>
          </p:nvPr>
        </p:nvGraphicFramePr>
        <p:xfrm>
          <a:off x="1097280" y="914400"/>
          <a:ext cx="10058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miley Face 2"/>
          <p:cNvSpPr/>
          <p:nvPr/>
        </p:nvSpPr>
        <p:spPr>
          <a:xfrm>
            <a:off x="7531745" y="2613546"/>
            <a:ext cx="2019870" cy="2094931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PS</a:t>
            </a:r>
          </a:p>
          <a:p>
            <a:pPr algn="ctr"/>
            <a:r>
              <a:rPr lang="en-IN" dirty="0" smtClean="0"/>
              <a:t>Flow </a:t>
            </a:r>
            <a:r>
              <a:rPr lang="en-IN" dirty="0" err="1" smtClean="0"/>
              <a:t>cytometry</a:t>
            </a:r>
            <a:endParaRPr lang="en-IN" dirty="0" smtClean="0"/>
          </a:p>
          <a:p>
            <a:pPr algn="ctr"/>
            <a:endParaRPr lang="en-IN" dirty="0"/>
          </a:p>
        </p:txBody>
      </p:sp>
      <p:sp>
        <p:nvSpPr>
          <p:cNvPr id="5" name="Smiley Face 4"/>
          <p:cNvSpPr/>
          <p:nvPr/>
        </p:nvSpPr>
        <p:spPr>
          <a:xfrm>
            <a:off x="1097280" y="2613546"/>
            <a:ext cx="1987114" cy="2088106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 smtClean="0"/>
          </a:p>
          <a:p>
            <a:pPr algn="ctr"/>
            <a:r>
              <a:rPr lang="en-IN" dirty="0" smtClean="0"/>
              <a:t>IgM EBV Negative</a:t>
            </a:r>
            <a:endParaRPr lang="en-IN" dirty="0"/>
          </a:p>
        </p:txBody>
      </p:sp>
      <p:sp>
        <p:nvSpPr>
          <p:cNvPr id="6" name="Smiley Face 5"/>
          <p:cNvSpPr/>
          <p:nvPr/>
        </p:nvSpPr>
        <p:spPr>
          <a:xfrm>
            <a:off x="4341806" y="2613546"/>
            <a:ext cx="2047165" cy="2088106"/>
          </a:xfrm>
          <a:prstGeom prst="smileyFac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 smtClean="0"/>
          </a:p>
          <a:p>
            <a:pPr algn="ctr"/>
            <a:r>
              <a:rPr lang="en-IN" dirty="0" smtClean="0"/>
              <a:t>CMV Ag assay Negative</a:t>
            </a:r>
            <a:endParaRPr lang="en-IN" dirty="0"/>
          </a:p>
        </p:txBody>
      </p:sp>
      <p:sp>
        <p:nvSpPr>
          <p:cNvPr id="7" name="Smiley Face 6"/>
          <p:cNvSpPr/>
          <p:nvPr/>
        </p:nvSpPr>
        <p:spPr>
          <a:xfrm>
            <a:off x="5936776" y="2613546"/>
            <a:ext cx="2019869" cy="2094931"/>
          </a:xfrm>
          <a:prstGeom prst="smileyFac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 smtClean="0"/>
          </a:p>
          <a:p>
            <a:pPr algn="ctr"/>
            <a:r>
              <a:rPr lang="en-IN" dirty="0" smtClean="0"/>
              <a:t>C3 , C4 - Normal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6906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graphicEl>
                                              <a:dgm id="{B5BAB9DB-CE6D-4CFF-AD8D-5E1D4A9AD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B71F5F21-A006-4AFC-8D0F-9173B4124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graphicEl>
                                              <a:dgm id="{7A0C5BF7-372B-4890-BCA1-C57568F038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graphicEl>
                                              <a:dgm id="{58D83402-43D4-49C9-B086-98C257E4F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D36DB81C-A8D0-4A6E-A9F1-427162E7E8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graphicEl>
                                              <a:dgm id="{05593452-FB0C-4A03-9069-4E8A064E2E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  <p:bldP spid="3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325" y="-423082"/>
            <a:ext cx="10058400" cy="1450757"/>
          </a:xfrm>
        </p:spPr>
        <p:txBody>
          <a:bodyPr/>
          <a:lstStyle/>
          <a:p>
            <a:r>
              <a:rPr lang="en-IN" dirty="0" smtClean="0">
                <a:latin typeface="Agency FB" panose="020B0503020202020204" pitchFamily="34" charset="0"/>
              </a:rPr>
              <a:t>LYMPHOCYTOSIS</a:t>
            </a:r>
            <a:endParaRPr lang="en-IN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338219"/>
              </p:ext>
            </p:extLst>
          </p:nvPr>
        </p:nvGraphicFramePr>
        <p:xfrm>
          <a:off x="-300251" y="588217"/>
          <a:ext cx="12610532" cy="5323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155504" y="572522"/>
            <a:ext cx="1725078" cy="2670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ESR , CT chest not suggestive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7677330" y="588217"/>
            <a:ext cx="1701409" cy="81750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No H/O vaccination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9378739" y="572522"/>
            <a:ext cx="1517633" cy="245454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Exact drug history not available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4610216" y="588217"/>
            <a:ext cx="1337480" cy="17701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Clinical Features not suggestive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2889231" y="2817581"/>
            <a:ext cx="1746449" cy="151626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Clinical Features not suggestive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3224044" y="5214807"/>
            <a:ext cx="1914329" cy="70968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Viral Hepatitis Panel negative</a:t>
            </a:r>
            <a:endParaRPr lang="en-IN" dirty="0"/>
          </a:p>
        </p:txBody>
      </p:sp>
      <p:sp>
        <p:nvSpPr>
          <p:cNvPr id="11" name="Rounded Rectangle 10"/>
          <p:cNvSpPr/>
          <p:nvPr/>
        </p:nvSpPr>
        <p:spPr>
          <a:xfrm>
            <a:off x="2880582" y="1214650"/>
            <a:ext cx="1729634" cy="159610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IgM EBV VCA &amp; NA – Negative</a:t>
            </a:r>
          </a:p>
          <a:p>
            <a:pPr algn="ctr"/>
            <a:r>
              <a:rPr lang="en-IN" dirty="0" smtClean="0"/>
              <a:t>CMV Ag assay- Negative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6332561" y="1214651"/>
            <a:ext cx="1705970" cy="846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PS &amp; Flow cytometry not suggestive</a:t>
            </a:r>
            <a:endParaRPr lang="en-IN" dirty="0"/>
          </a:p>
        </p:txBody>
      </p:sp>
      <p:sp>
        <p:nvSpPr>
          <p:cNvPr id="13" name="Rectangle 12"/>
          <p:cNvSpPr/>
          <p:nvPr/>
        </p:nvSpPr>
        <p:spPr>
          <a:xfrm>
            <a:off x="6332561" y="2060813"/>
            <a:ext cx="1705970" cy="859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/>
              <a:t>SPEP not suggestive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1439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3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gency FB" panose="020B0503020202020204" pitchFamily="34" charset="0"/>
              </a:rPr>
              <a:t>ATYPICAL LYMPHOCYTES</a:t>
            </a:r>
            <a:endParaRPr lang="en-IN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609600" y="1600199"/>
            <a:ext cx="10972800" cy="257601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i="1" dirty="0" smtClean="0"/>
              <a:t>Already ruled out</a:t>
            </a:r>
            <a:endParaRPr lang="en-IN" sz="3200" b="1" i="1" dirty="0"/>
          </a:p>
        </p:txBody>
      </p:sp>
    </p:spTree>
    <p:extLst>
      <p:ext uri="{BB962C8B-B14F-4D97-AF65-F5344CB8AC3E}">
        <p14:creationId xmlns:p14="http://schemas.microsoft.com/office/powerpoint/2010/main" val="132492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gency FB" panose="020B0503020202020204" pitchFamily="34" charset="0"/>
              </a:rPr>
              <a:t>FINAL DIFFERENTIAL DIAGNOSIS</a:t>
            </a:r>
            <a:endParaRPr lang="en-IN" dirty="0">
              <a:latin typeface="Agency FB" panose="020B0503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242288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568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642</Words>
  <Application>Microsoft Office PowerPoint</Application>
  <PresentationFormat>Custom</PresentationFormat>
  <Paragraphs>248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CLINICO PATHOLOGIC  CONFERENCE</vt:lpstr>
      <vt:lpstr>CASE HISTORY </vt:lpstr>
      <vt:lpstr>DIFFERENTIAL DIAGNOSIS </vt:lpstr>
      <vt:lpstr>PowerPoint Presentation</vt:lpstr>
      <vt:lpstr>EOSINOPHILIA</vt:lpstr>
      <vt:lpstr>HETEROPHILE ANTIBODY POSITIVITY</vt:lpstr>
      <vt:lpstr>LYMPHOCYTOSIS</vt:lpstr>
      <vt:lpstr>ATYPICAL LYMPHOCYTES</vt:lpstr>
      <vt:lpstr>FINAL DIFFERENTIAL DIAGNOSIS</vt:lpstr>
      <vt:lpstr>WHAT INVESTIGATIONS NEXT???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CLINICOPATHOLOGIC CONFERENCE</dc:title>
  <dc:creator>Nagarathinam Sankar</dc:creator>
  <cp:lastModifiedBy>Windows User</cp:lastModifiedBy>
  <cp:revision>59</cp:revision>
  <dcterms:created xsi:type="dcterms:W3CDTF">2020-01-22T15:00:19Z</dcterms:created>
  <dcterms:modified xsi:type="dcterms:W3CDTF">2020-01-28T14:26:16Z</dcterms:modified>
</cp:coreProperties>
</file>