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86" r:id="rId4"/>
    <p:sldId id="287" r:id="rId5"/>
    <p:sldId id="288" r:id="rId6"/>
    <p:sldId id="289" r:id="rId7"/>
    <p:sldId id="290" r:id="rId8"/>
    <p:sldId id="29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0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7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6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8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  <p:sp>
        <p:nvSpPr>
          <p:cNvPr id="1048703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04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8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3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7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4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5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6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72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6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3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7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6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2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13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7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2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3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68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8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64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6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8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2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7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0729-45DB-4E08-8559-070C88D8ED27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987CBA-44F2-397A-5456-A8440824A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166" y="3288417"/>
            <a:ext cx="11214031" cy="3360068"/>
          </a:xfrm>
        </p:spPr>
        <p:txBody>
          <a:bodyPr>
            <a:noAutofit/>
          </a:bodyPr>
          <a:lstStyle/>
          <a:p>
            <a:r>
              <a:rPr lang="en-IN" sz="2800" dirty="0"/>
              <a:t>IMCU- 1</a:t>
            </a:r>
          </a:p>
          <a:p>
            <a:r>
              <a:rPr lang="en-IN" sz="2800" dirty="0"/>
              <a:t>HOD: </a:t>
            </a:r>
            <a:r>
              <a:rPr lang="en-IN" sz="2800" dirty="0" err="1"/>
              <a:t>Dr.</a:t>
            </a:r>
            <a:r>
              <a:rPr lang="en-IN" sz="2800" dirty="0"/>
              <a:t> M. Natarajan M.D. </a:t>
            </a:r>
          </a:p>
          <a:p>
            <a:r>
              <a:rPr lang="en-IN" sz="2800" dirty="0"/>
              <a:t>      Chief: </a:t>
            </a:r>
            <a:r>
              <a:rPr lang="en-IN" sz="2800" dirty="0" err="1"/>
              <a:t>Dr.</a:t>
            </a:r>
            <a:r>
              <a:rPr lang="en-IN" sz="2800" dirty="0"/>
              <a:t> </a:t>
            </a:r>
            <a:r>
              <a:rPr lang="en-IN" sz="2800" dirty="0" err="1"/>
              <a:t>Alagu</a:t>
            </a:r>
            <a:r>
              <a:rPr lang="en-IN" sz="2800" dirty="0"/>
              <a:t> </a:t>
            </a:r>
            <a:r>
              <a:rPr lang="en-IN" sz="2800" dirty="0" err="1"/>
              <a:t>venkatesan</a:t>
            </a:r>
            <a:r>
              <a:rPr lang="en-IN" sz="2800" dirty="0"/>
              <a:t> M. D</a:t>
            </a:r>
          </a:p>
          <a:p>
            <a:r>
              <a:rPr lang="en-IN" sz="2800" dirty="0"/>
              <a:t>Assistant: </a:t>
            </a:r>
            <a:r>
              <a:rPr lang="en-IN" sz="2800" dirty="0" err="1"/>
              <a:t>Dr.</a:t>
            </a:r>
            <a:r>
              <a:rPr lang="en-IN" sz="2800" dirty="0"/>
              <a:t> </a:t>
            </a:r>
            <a:r>
              <a:rPr lang="en-IN" sz="2800" dirty="0" err="1"/>
              <a:t>Vasantha</a:t>
            </a:r>
            <a:r>
              <a:rPr lang="en-IN" sz="2800" dirty="0"/>
              <a:t> </a:t>
            </a:r>
            <a:r>
              <a:rPr lang="en-IN" sz="2800" dirty="0" err="1"/>
              <a:t>kalyani</a:t>
            </a:r>
            <a:r>
              <a:rPr lang="en-IN" sz="2800" dirty="0"/>
              <a:t>  M. D</a:t>
            </a:r>
          </a:p>
          <a:p>
            <a:r>
              <a:rPr lang="en-IN" sz="2800" dirty="0" err="1"/>
              <a:t>Presentor</a:t>
            </a:r>
            <a:r>
              <a:rPr lang="en-IN" sz="2800" dirty="0"/>
              <a:t>: </a:t>
            </a:r>
            <a:r>
              <a:rPr lang="en-IN" sz="2800" dirty="0" err="1"/>
              <a:t>Dr.</a:t>
            </a:r>
            <a:r>
              <a:rPr lang="en-IN" sz="2800" dirty="0"/>
              <a:t> </a:t>
            </a:r>
            <a:r>
              <a:rPr lang="en-IN" sz="2800" dirty="0" err="1"/>
              <a:t>Subbiah</a:t>
            </a:r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9949D6-977E-6115-6911-39BF810A6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-576856"/>
            <a:ext cx="9001462" cy="2387600"/>
          </a:xfrm>
        </p:spPr>
        <p:txBody>
          <a:bodyPr/>
          <a:lstStyle/>
          <a:p>
            <a:r>
              <a:rPr lang="en-IN" dirty="0"/>
              <a:t>ECG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0640C-381C-23BA-16EA-2B87CCEB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59845"/>
            <a:ext cx="10353762" cy="3731355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A 59 year old male, reformed smoker,  admitted in IMCU with   acute ischemic stroke / multi infarct state/ aspiration pneumonia/ sepsis / respiratory failure and he was on  mechanical </a:t>
            </a:r>
            <a:r>
              <a:rPr lang="en-IN" dirty="0" err="1"/>
              <a:t>ventilatory</a:t>
            </a:r>
            <a:r>
              <a:rPr lang="en-IN" dirty="0"/>
              <a:t> support.. </a:t>
            </a:r>
          </a:p>
          <a:p>
            <a:r>
              <a:rPr lang="en-IN" dirty="0"/>
              <a:t> During course in hospital( 3</a:t>
            </a:r>
            <a:r>
              <a:rPr lang="en-IN" baseline="30000" dirty="0"/>
              <a:t>rd</a:t>
            </a:r>
            <a:r>
              <a:rPr lang="en-IN" dirty="0"/>
              <a:t> day), he went for sudden cardiac arrest and revived with 1 cycle of CPR... </a:t>
            </a:r>
          </a:p>
          <a:p>
            <a:r>
              <a:rPr lang="en-IN" dirty="0"/>
              <a:t>Blood urea- 199mg/dl</a:t>
            </a:r>
          </a:p>
          <a:p>
            <a:r>
              <a:rPr lang="en-IN" dirty="0"/>
              <a:t>Serum Creatinine- 5.7mg/dl</a:t>
            </a:r>
          </a:p>
          <a:p>
            <a:r>
              <a:rPr lang="en-IN" dirty="0"/>
              <a:t>Serum potassium- 4.4 </a:t>
            </a:r>
            <a:r>
              <a:rPr lang="en-IN" dirty="0" err="1"/>
              <a:t>Meq</a:t>
            </a:r>
            <a:r>
              <a:rPr lang="en-IN" dirty="0"/>
              <a:t>/L</a:t>
            </a:r>
          </a:p>
          <a:p>
            <a:r>
              <a:rPr lang="en-IN" dirty="0" err="1"/>
              <a:t>Tropnin</a:t>
            </a:r>
            <a:r>
              <a:rPr lang="en-IN" dirty="0"/>
              <a:t> I - Negative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66AAC6-1503-3EA6-F8FC-E9BFFA8F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summary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70E759-E36A-7282-F724-3FC6EF6D5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468"/>
            <a:ext cx="12192000" cy="650393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5A046D9-3D04-E50E-8EB2-A1C63341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21" y="-406443"/>
            <a:ext cx="10353761" cy="1326321"/>
          </a:xfrm>
        </p:spPr>
        <p:txBody>
          <a:bodyPr/>
          <a:lstStyle/>
          <a:p>
            <a:r>
              <a:rPr lang="en-IN" dirty="0"/>
              <a:t>Admission ECG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2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BBDE5-7979-7713-C6DA-C2D33B275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226" y="-1193800"/>
            <a:ext cx="9001462" cy="2387600"/>
          </a:xfrm>
        </p:spPr>
        <p:txBody>
          <a:bodyPr/>
          <a:lstStyle/>
          <a:p>
            <a:r>
              <a:rPr lang="en-IN" dirty="0"/>
              <a:t>Post </a:t>
            </a:r>
            <a:r>
              <a:rPr lang="en-IN" dirty="0" err="1"/>
              <a:t>Cpr</a:t>
            </a:r>
            <a:r>
              <a:rPr lang="en-IN" dirty="0"/>
              <a:t> </a:t>
            </a:r>
            <a:r>
              <a:rPr lang="en-IN" dirty="0" err="1"/>
              <a:t>ecg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F1374B-DA9C-68EB-FD09-03CC69004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9210E-6596-546C-F478-06282CA23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72" y="1600200"/>
            <a:ext cx="1227757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2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8DBE8C-B5B1-B103-40F3-4FD38745A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35542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199A41-C2B8-DB74-34CB-809DB531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14" y="-246122"/>
            <a:ext cx="10353761" cy="1326321"/>
          </a:xfrm>
        </p:spPr>
        <p:txBody>
          <a:bodyPr/>
          <a:lstStyle/>
          <a:p>
            <a:r>
              <a:rPr lang="en-IN" dirty="0"/>
              <a:t>After 1 hour post </a:t>
            </a:r>
            <a:r>
              <a:rPr lang="en-IN" dirty="0" err="1"/>
              <a:t>cpr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073D53-BBF3-E41A-2C52-EBFF40563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374"/>
            <a:ext cx="12192000" cy="6075626"/>
          </a:xfrm>
        </p:spPr>
      </p:pic>
    </p:spTree>
    <p:extLst>
      <p:ext uri="{BB962C8B-B14F-4D97-AF65-F5344CB8AC3E}">
        <p14:creationId xmlns:p14="http://schemas.microsoft.com/office/powerpoint/2010/main" val="173218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B721E8-CEB8-0AA6-FABA-17E03B6E0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612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FFEE-62CF-B70C-3D08-7CEADFA9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77" y="2565536"/>
            <a:ext cx="10353761" cy="1326321"/>
          </a:xfrm>
        </p:spPr>
        <p:txBody>
          <a:bodyPr/>
          <a:lstStyle/>
          <a:p>
            <a:r>
              <a:rPr lang="en-IN" dirty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68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Damask</vt:lpstr>
      <vt:lpstr>ECG</vt:lpstr>
      <vt:lpstr>Case summary</vt:lpstr>
      <vt:lpstr>Admission ECG</vt:lpstr>
      <vt:lpstr>Post Cpr ecg</vt:lpstr>
      <vt:lpstr>PowerPoint Presentation</vt:lpstr>
      <vt:lpstr>After 1 hour post cpr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Keerthana Mahendran</dc:creator>
  <cp:lastModifiedBy>918825452852</cp:lastModifiedBy>
  <cp:revision>29</cp:revision>
  <dcterms:created xsi:type="dcterms:W3CDTF">2023-04-06T20:15:16Z</dcterms:created>
  <dcterms:modified xsi:type="dcterms:W3CDTF">2024-04-16T13:59:29Z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e9892a487e1e4ee8a9d6d1a6bef2abea</vt:lpwstr>
  </property>
</Properties>
</file>